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69" r:id="rId4"/>
    <p:sldId id="267" r:id="rId5"/>
    <p:sldId id="270" r:id="rId6"/>
    <p:sldId id="268" r:id="rId7"/>
    <p:sldId id="278" r:id="rId8"/>
    <p:sldId id="279" r:id="rId9"/>
    <p:sldId id="271" r:id="rId10"/>
    <p:sldId id="273" r:id="rId11"/>
    <p:sldId id="274" r:id="rId12"/>
    <p:sldId id="277" r:id="rId13"/>
    <p:sldId id="261" r:id="rId14"/>
    <p:sldId id="275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A538BBB2-7673-D743-ABCB-6E63D1B6CB33}">
          <p14:sldIdLst>
            <p14:sldId id="256"/>
            <p14:sldId id="272"/>
            <p14:sldId id="269"/>
            <p14:sldId id="267"/>
            <p14:sldId id="270"/>
            <p14:sldId id="268"/>
            <p14:sldId id="278"/>
            <p14:sldId id="279"/>
            <p14:sldId id="271"/>
            <p14:sldId id="273"/>
            <p14:sldId id="274"/>
            <p14:sldId id="277"/>
            <p14:sldId id="261"/>
            <p14:sldId id="275"/>
            <p14:sldId id="265"/>
          </p14:sldIdLst>
        </p14:section>
        <p14:section name="Content" id="{208FC3D2-4F91-D74C-8225-2608E28AA011}">
          <p14:sldIdLst/>
        </p14:section>
        <p14:section name="Closing" id="{C3A003C6-B849-F845-9EE4-AC6BC4C24DFD}">
          <p14:sldIdLst/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Repo/XJH3vR7uiLUaX+QsBfe9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A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7DAC59-7016-459F-AB02-77F3C9D5E049}">
  <a:tblStyle styleId="{FD7DAC59-7016-459F-AB02-77F3C9D5E04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88622" autoAdjust="0"/>
  </p:normalViewPr>
  <p:slideViewPr>
    <p:cSldViewPr snapToGrid="0" snapToObjects="1">
      <p:cViewPr varScale="1">
        <p:scale>
          <a:sx n="44" d="100"/>
          <a:sy n="44" d="100"/>
        </p:scale>
        <p:origin x="10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2511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415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82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261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335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2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53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8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8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96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18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23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90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36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167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1">
  <p:cSld name="Placeholder 0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57784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8">
  <p:cSld name="Placeholder 08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>
            <a:spLocks noGrp="1"/>
          </p:cNvSpPr>
          <p:nvPr>
            <p:ph type="pic" idx="2"/>
          </p:nvPr>
        </p:nvSpPr>
        <p:spPr>
          <a:xfrm>
            <a:off x="2207910" y="1938856"/>
            <a:ext cx="1756379" cy="1690947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1" name="Google Shape;41;p23"/>
          <p:cNvSpPr>
            <a:spLocks noGrp="1"/>
          </p:cNvSpPr>
          <p:nvPr>
            <p:ph type="pic" idx="3"/>
          </p:nvPr>
        </p:nvSpPr>
        <p:spPr>
          <a:xfrm>
            <a:off x="5217809" y="1938855"/>
            <a:ext cx="1756379" cy="1690947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2" name="Google Shape;42;p23"/>
          <p:cNvSpPr>
            <a:spLocks noGrp="1"/>
          </p:cNvSpPr>
          <p:nvPr>
            <p:ph type="pic" idx="4"/>
          </p:nvPr>
        </p:nvSpPr>
        <p:spPr>
          <a:xfrm>
            <a:off x="8227710" y="1938854"/>
            <a:ext cx="1756379" cy="1690947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9">
  <p:cSld name="Placeholder 09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996330" y="2247466"/>
            <a:ext cx="2272650" cy="239555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5" name="Google Shape;45;p24"/>
          <p:cNvSpPr>
            <a:spLocks noGrp="1"/>
          </p:cNvSpPr>
          <p:nvPr>
            <p:ph type="pic" idx="3"/>
          </p:nvPr>
        </p:nvSpPr>
        <p:spPr>
          <a:xfrm>
            <a:off x="3640470" y="2247465"/>
            <a:ext cx="2272650" cy="239555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6" name="Google Shape;46;p24"/>
          <p:cNvSpPr>
            <a:spLocks noGrp="1"/>
          </p:cNvSpPr>
          <p:nvPr>
            <p:ph type="pic" idx="4"/>
          </p:nvPr>
        </p:nvSpPr>
        <p:spPr>
          <a:xfrm>
            <a:off x="6284610" y="2247465"/>
            <a:ext cx="2272650" cy="239555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47" name="Google Shape;47;p24"/>
          <p:cNvSpPr>
            <a:spLocks noGrp="1"/>
          </p:cNvSpPr>
          <p:nvPr>
            <p:ph type="pic" idx="5"/>
          </p:nvPr>
        </p:nvSpPr>
        <p:spPr>
          <a:xfrm>
            <a:off x="8928750" y="2247464"/>
            <a:ext cx="2272650" cy="239555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0">
  <p:cSld name="Placeholder 10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1">
  <p:cSld name="Placeholder 1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>
            <a:spLocks noGrp="1"/>
          </p:cNvSpPr>
          <p:nvPr>
            <p:ph type="pic" idx="2"/>
          </p:nvPr>
        </p:nvSpPr>
        <p:spPr>
          <a:xfrm>
            <a:off x="6387465" y="1243965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2" name="Google Shape;52;p26"/>
          <p:cNvSpPr>
            <a:spLocks noGrp="1"/>
          </p:cNvSpPr>
          <p:nvPr>
            <p:ph type="pic" idx="3"/>
          </p:nvPr>
        </p:nvSpPr>
        <p:spPr>
          <a:xfrm>
            <a:off x="8724900" y="3552824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3">
  <p:cSld name="Placeholder 1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>
            <a:spLocks noGrp="1"/>
          </p:cNvSpPr>
          <p:nvPr>
            <p:ph type="pic" idx="2"/>
          </p:nvPr>
        </p:nvSpPr>
        <p:spPr>
          <a:xfrm>
            <a:off x="4362756" y="739378"/>
            <a:ext cx="3466488" cy="537924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5" name="Google Shape;55;p27"/>
          <p:cNvSpPr>
            <a:spLocks noGrp="1"/>
          </p:cNvSpPr>
          <p:nvPr>
            <p:ph type="pic" idx="3"/>
          </p:nvPr>
        </p:nvSpPr>
        <p:spPr>
          <a:xfrm>
            <a:off x="705156" y="3756898"/>
            <a:ext cx="3466488" cy="236172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6" name="Google Shape;56;p27"/>
          <p:cNvSpPr>
            <a:spLocks noGrp="1"/>
          </p:cNvSpPr>
          <p:nvPr>
            <p:ph type="pic" idx="4"/>
          </p:nvPr>
        </p:nvSpPr>
        <p:spPr>
          <a:xfrm>
            <a:off x="8020356" y="739378"/>
            <a:ext cx="3466488" cy="236172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5">
  <p:cSld name="Placeholder 15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>
            <a:spLocks noGrp="1"/>
          </p:cNvSpPr>
          <p:nvPr>
            <p:ph type="pic" idx="2"/>
          </p:nvPr>
        </p:nvSpPr>
        <p:spPr>
          <a:xfrm>
            <a:off x="688771" y="806330"/>
            <a:ext cx="2576944" cy="258703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59" name="Google Shape;59;p28"/>
          <p:cNvSpPr>
            <a:spLocks noGrp="1"/>
          </p:cNvSpPr>
          <p:nvPr>
            <p:ph type="pic" idx="3"/>
          </p:nvPr>
        </p:nvSpPr>
        <p:spPr>
          <a:xfrm>
            <a:off x="3420095" y="806330"/>
            <a:ext cx="2576944" cy="258703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0" name="Google Shape;60;p28"/>
          <p:cNvSpPr>
            <a:spLocks noGrp="1"/>
          </p:cNvSpPr>
          <p:nvPr>
            <p:ph type="pic" idx="4"/>
          </p:nvPr>
        </p:nvSpPr>
        <p:spPr>
          <a:xfrm>
            <a:off x="688771" y="3559614"/>
            <a:ext cx="2576944" cy="258703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1" name="Google Shape;61;p28"/>
          <p:cNvSpPr>
            <a:spLocks noGrp="1"/>
          </p:cNvSpPr>
          <p:nvPr>
            <p:ph type="pic" idx="5"/>
          </p:nvPr>
        </p:nvSpPr>
        <p:spPr>
          <a:xfrm>
            <a:off x="3420095" y="3559614"/>
            <a:ext cx="2576944" cy="258703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6">
  <p:cSld name="Placeholder 1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285010" y="2242363"/>
            <a:ext cx="2202264" cy="221088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4" name="Google Shape;64;p29"/>
          <p:cNvSpPr>
            <a:spLocks noGrp="1"/>
          </p:cNvSpPr>
          <p:nvPr>
            <p:ph type="pic" idx="3"/>
          </p:nvPr>
        </p:nvSpPr>
        <p:spPr>
          <a:xfrm>
            <a:off x="2636322" y="2242363"/>
            <a:ext cx="2202264" cy="221088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5" name="Google Shape;65;p29"/>
          <p:cNvSpPr>
            <a:spLocks noGrp="1"/>
          </p:cNvSpPr>
          <p:nvPr>
            <p:ph type="pic" idx="4"/>
          </p:nvPr>
        </p:nvSpPr>
        <p:spPr>
          <a:xfrm>
            <a:off x="4987634" y="2242363"/>
            <a:ext cx="2202264" cy="221088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6" name="Google Shape;66;p29"/>
          <p:cNvSpPr>
            <a:spLocks noGrp="1"/>
          </p:cNvSpPr>
          <p:nvPr>
            <p:ph type="pic" idx="5"/>
          </p:nvPr>
        </p:nvSpPr>
        <p:spPr>
          <a:xfrm>
            <a:off x="7338946" y="2242363"/>
            <a:ext cx="2202264" cy="221088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67" name="Google Shape;67;p29"/>
          <p:cNvSpPr>
            <a:spLocks noGrp="1"/>
          </p:cNvSpPr>
          <p:nvPr>
            <p:ph type="pic" idx="6"/>
          </p:nvPr>
        </p:nvSpPr>
        <p:spPr>
          <a:xfrm>
            <a:off x="9690258" y="2242363"/>
            <a:ext cx="2202264" cy="2210884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7">
  <p:cSld name="Placeholder 17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>
            <a:spLocks noGrp="1"/>
          </p:cNvSpPr>
          <p:nvPr>
            <p:ph type="pic" idx="2"/>
          </p:nvPr>
        </p:nvSpPr>
        <p:spPr>
          <a:xfrm>
            <a:off x="2362200" y="208026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70" name="Google Shape;70;p30"/>
          <p:cNvSpPr>
            <a:spLocks noGrp="1"/>
          </p:cNvSpPr>
          <p:nvPr>
            <p:ph type="pic" idx="3"/>
          </p:nvPr>
        </p:nvSpPr>
        <p:spPr>
          <a:xfrm>
            <a:off x="2362200" y="445940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8">
  <p:cSld name="Placeholder 18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>
            <a:spLocks noGrp="1"/>
          </p:cNvSpPr>
          <p:nvPr>
            <p:ph type="pic" idx="2"/>
          </p:nvPr>
        </p:nvSpPr>
        <p:spPr>
          <a:xfrm>
            <a:off x="6870700" y="55371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73" name="Google Shape;73;p31"/>
          <p:cNvSpPr>
            <a:spLocks noGrp="1"/>
          </p:cNvSpPr>
          <p:nvPr>
            <p:ph type="pic" idx="3"/>
          </p:nvPr>
        </p:nvSpPr>
        <p:spPr>
          <a:xfrm>
            <a:off x="6870700" y="293285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74" name="Google Shape;74;p31"/>
          <p:cNvSpPr>
            <a:spLocks noGrp="1"/>
          </p:cNvSpPr>
          <p:nvPr>
            <p:ph type="pic" idx="4"/>
          </p:nvPr>
        </p:nvSpPr>
        <p:spPr>
          <a:xfrm>
            <a:off x="0" y="5168900"/>
            <a:ext cx="12192000" cy="16891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9">
  <p:cSld name="Placeholder 19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>
            <a:spLocks noGrp="1"/>
          </p:cNvSpPr>
          <p:nvPr>
            <p:ph type="pic" idx="2"/>
          </p:nvPr>
        </p:nvSpPr>
        <p:spPr>
          <a:xfrm>
            <a:off x="1396790" y="2143932"/>
            <a:ext cx="1712537" cy="34695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77" name="Google Shape;77;p32"/>
          <p:cNvSpPr>
            <a:spLocks noGrp="1"/>
          </p:cNvSpPr>
          <p:nvPr>
            <p:ph type="pic" idx="3"/>
          </p:nvPr>
        </p:nvSpPr>
        <p:spPr>
          <a:xfrm>
            <a:off x="2605692" y="1243661"/>
            <a:ext cx="2151709" cy="436983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3">
  <p:cSld name="Placeholder 0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>
            <a:spLocks noGrp="1"/>
          </p:cNvSpPr>
          <p:nvPr>
            <p:ph type="pic" idx="2"/>
          </p:nvPr>
        </p:nvSpPr>
        <p:spPr>
          <a:xfrm>
            <a:off x="6709410" y="0"/>
            <a:ext cx="548259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0">
  <p:cSld name="Placeholder 20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>
            <a:spLocks noGrp="1"/>
          </p:cNvSpPr>
          <p:nvPr>
            <p:ph type="pic" idx="2"/>
          </p:nvPr>
        </p:nvSpPr>
        <p:spPr>
          <a:xfrm>
            <a:off x="5313380" y="1695735"/>
            <a:ext cx="5721396" cy="3717705"/>
          </a:xfrm>
          <a:prstGeom prst="roundRect">
            <a:avLst>
              <a:gd name="adj" fmla="val 1861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1">
  <p:cSld name="Placeholder 2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>
            <a:spLocks noGrp="1"/>
          </p:cNvSpPr>
          <p:nvPr>
            <p:ph type="pic" idx="2"/>
          </p:nvPr>
        </p:nvSpPr>
        <p:spPr>
          <a:xfrm>
            <a:off x="4229100" y="2314575"/>
            <a:ext cx="3724275" cy="211455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2">
  <p:cSld name="Placeholder 2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>
            <a:spLocks noGrp="1"/>
          </p:cNvSpPr>
          <p:nvPr>
            <p:ph type="pic" idx="2"/>
          </p:nvPr>
        </p:nvSpPr>
        <p:spPr>
          <a:xfrm>
            <a:off x="8257120" y="944118"/>
            <a:ext cx="2446640" cy="49697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3">
  <p:cSld name="Placeholder 2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4">
  <p:cSld name="Placeholder 2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5">
  <p:cSld name="Placeholder 2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6">
  <p:cSld name="Placeholder 2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7">
  <p:cSld name="Placeholder 27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8">
  <p:cSld name="Placeholder 28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>
            <a:spLocks noGrp="1"/>
          </p:cNvSpPr>
          <p:nvPr>
            <p:ph type="pic" idx="2"/>
          </p:nvPr>
        </p:nvSpPr>
        <p:spPr>
          <a:xfrm>
            <a:off x="7556500" y="0"/>
            <a:ext cx="463550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4">
  <p:cSld name="Placeholder 04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>
            <a:spLocks noGrp="1"/>
          </p:cNvSpPr>
          <p:nvPr>
            <p:ph type="pic" idx="2"/>
          </p:nvPr>
        </p:nvSpPr>
        <p:spPr>
          <a:xfrm>
            <a:off x="0" y="0"/>
            <a:ext cx="373761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2">
  <p:cSld name="Placeholder 1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>
            <a:spLocks noGrp="1"/>
          </p:cNvSpPr>
          <p:nvPr>
            <p:ph type="pic" idx="2"/>
          </p:nvPr>
        </p:nvSpPr>
        <p:spPr>
          <a:xfrm>
            <a:off x="736600" y="1160462"/>
            <a:ext cx="4518025" cy="453707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4">
  <p:cSld name="Placeholder 14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>
            <a:spLocks noGrp="1"/>
          </p:cNvSpPr>
          <p:nvPr>
            <p:ph type="pic" idx="2"/>
          </p:nvPr>
        </p:nvSpPr>
        <p:spPr>
          <a:xfrm>
            <a:off x="5060633" y="1301115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3" name="Google Shape;23;p17"/>
          <p:cNvSpPr>
            <a:spLocks noGrp="1"/>
          </p:cNvSpPr>
          <p:nvPr>
            <p:ph type="pic" idx="3"/>
          </p:nvPr>
        </p:nvSpPr>
        <p:spPr>
          <a:xfrm>
            <a:off x="7206614" y="1301115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4" name="Google Shape;24;p17"/>
          <p:cNvSpPr>
            <a:spLocks noGrp="1"/>
          </p:cNvSpPr>
          <p:nvPr>
            <p:ph type="pic" idx="4"/>
          </p:nvPr>
        </p:nvSpPr>
        <p:spPr>
          <a:xfrm>
            <a:off x="9357359" y="1301115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5" name="Google Shape;25;p17"/>
          <p:cNvSpPr>
            <a:spLocks noGrp="1"/>
          </p:cNvSpPr>
          <p:nvPr>
            <p:ph type="pic" idx="5"/>
          </p:nvPr>
        </p:nvSpPr>
        <p:spPr>
          <a:xfrm>
            <a:off x="5060633" y="3453765"/>
            <a:ext cx="2070735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26" name="Google Shape;26;p17"/>
          <p:cNvSpPr>
            <a:spLocks noGrp="1"/>
          </p:cNvSpPr>
          <p:nvPr>
            <p:ph type="pic" idx="6"/>
          </p:nvPr>
        </p:nvSpPr>
        <p:spPr>
          <a:xfrm>
            <a:off x="7206614" y="3453765"/>
            <a:ext cx="4221482" cy="2070736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30">
  <p:cSld name="Placeholder 30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>
            <a:spLocks noGrp="1"/>
          </p:cNvSpPr>
          <p:nvPr>
            <p:ph type="pic" idx="2"/>
          </p:nvPr>
        </p:nvSpPr>
        <p:spPr>
          <a:xfrm>
            <a:off x="2689860" y="1217295"/>
            <a:ext cx="6812280" cy="255460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5">
  <p:cSld name="Placeholder 05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6289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6">
  <p:cSld name="Placeholder 0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>
            <a:spLocks noGrp="1"/>
          </p:cNvSpPr>
          <p:nvPr>
            <p:ph type="pic" idx="2"/>
          </p:nvPr>
        </p:nvSpPr>
        <p:spPr>
          <a:xfrm>
            <a:off x="0" y="841374"/>
            <a:ext cx="3105583" cy="52403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5" name="Google Shape;35;p21"/>
          <p:cNvSpPr>
            <a:spLocks noGrp="1"/>
          </p:cNvSpPr>
          <p:nvPr>
            <p:ph type="pic" idx="3"/>
          </p:nvPr>
        </p:nvSpPr>
        <p:spPr>
          <a:xfrm>
            <a:off x="3105583" y="841373"/>
            <a:ext cx="3105583" cy="5240339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7">
  <p:cSld name="Placeholder 07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>
            <a:spLocks noGrp="1"/>
          </p:cNvSpPr>
          <p:nvPr>
            <p:ph type="pic" idx="2"/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sp>
      <p:sp>
        <p:nvSpPr>
          <p:cNvPr id="38" name="Google Shape;38;p22"/>
          <p:cNvSpPr>
            <a:spLocks noGrp="1"/>
          </p:cNvSpPr>
          <p:nvPr>
            <p:ph type="pic" idx="3"/>
          </p:nvPr>
        </p:nvSpPr>
        <p:spPr>
          <a:xfrm>
            <a:off x="3813709" y="3783330"/>
            <a:ext cx="1897582" cy="1908810"/>
          </a:xfrm>
          <a:prstGeom prst="ellipse">
            <a:avLst/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90500" y="2863850"/>
            <a:ext cx="406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F0F9541-511B-2940-943A-772B1EFE4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581"/>
          <a:stretch/>
        </p:blipFill>
        <p:spPr>
          <a:xfrm flipH="1">
            <a:off x="10280016" y="0"/>
            <a:ext cx="191198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AE217B-EA0F-6E49-AD79-9EAC4BF0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0016" cy="6858000"/>
          </a:xfrm>
          <a:prstGeom prst="rect">
            <a:avLst/>
          </a:prstGeom>
        </p:spPr>
      </p:pic>
      <p:sp>
        <p:nvSpPr>
          <p:cNvPr id="101" name="Google Shape;101;p1"/>
          <p:cNvSpPr/>
          <p:nvPr/>
        </p:nvSpPr>
        <p:spPr>
          <a:xfrm>
            <a:off x="0" y="0"/>
            <a:ext cx="12192000" cy="5577840"/>
          </a:xfrm>
          <a:prstGeom prst="rect">
            <a:avLst/>
          </a:prstGeom>
          <a:solidFill>
            <a:srgbClr val="0E3D67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5577840"/>
            <a:ext cx="12184380" cy="128016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776558" y="2032904"/>
            <a:ext cx="906765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Analisis dan klas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terisasi</a:t>
            </a:r>
            <a:r>
              <a:rPr lang="id-ID" sz="28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saham di bidang kesehatan pada kategori saham utama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</a:t>
            </a:r>
            <a:r>
              <a:rPr lang="id-ID" sz="28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enggunakan Metode K-Means </a:t>
            </a:r>
            <a:endParaRPr sz="2800"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4614556" y="4387361"/>
            <a:ext cx="25338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2023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385268" y="3832111"/>
            <a:ext cx="51236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Grup Siena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9861565" y="6076886"/>
            <a:ext cx="196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ACADEMY</a:t>
            </a: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™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622E0-5A53-6F49-B7C9-7638EB300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921" y="524197"/>
            <a:ext cx="2161870" cy="1152000"/>
          </a:xfrm>
          <a:prstGeom prst="rect">
            <a:avLst/>
          </a:prstGeom>
        </p:spPr>
      </p:pic>
      <p:pic>
        <p:nvPicPr>
          <p:cNvPr id="27" name="Google Shape;107;p1">
            <a:extLst>
              <a:ext uri="{FF2B5EF4-FFF2-40B4-BE49-F238E27FC236}">
                <a16:creationId xmlns:a16="http://schemas.microsoft.com/office/drawing/2014/main" id="{EC11A54D-F7FC-AA4A-853F-46B6E93A9A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285" t="22548" b="24446"/>
          <a:stretch/>
        </p:blipFill>
        <p:spPr>
          <a:xfrm>
            <a:off x="-7620" y="4876800"/>
            <a:ext cx="279260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78CCD1-834B-A249-9C37-0715436E6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130" y="524197"/>
            <a:ext cx="2836709" cy="90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/>
          <p:nvPr/>
        </p:nvSpPr>
        <p:spPr>
          <a:xfrm>
            <a:off x="4510815" y="954954"/>
            <a:ext cx="3226016" cy="9063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5178585" y="1054221"/>
            <a:ext cx="22614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Evaluasi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231" name="Google Shape;23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5"/>
          <p:cNvSpPr/>
          <p:nvPr/>
        </p:nvSpPr>
        <p:spPr>
          <a:xfrm>
            <a:off x="9861565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GB" sz="14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</a:t>
            </a: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™</a:t>
            </a:r>
            <a:endParaRPr sz="14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Google Shape;256;p6">
            <a:extLst>
              <a:ext uri="{FF2B5EF4-FFF2-40B4-BE49-F238E27FC236}">
                <a16:creationId xmlns:a16="http://schemas.microsoft.com/office/drawing/2014/main" id="{FBBBBDA2-13DC-2E40-8FF3-F6E3DECD86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3" y="44444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335BB2-7410-BB41-B1A9-D729D0F1C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080" y="444443"/>
            <a:ext cx="743143" cy="396000"/>
          </a:xfrm>
          <a:prstGeom prst="rect">
            <a:avLst/>
          </a:prstGeom>
        </p:spPr>
      </p:pic>
      <p:sp>
        <p:nvSpPr>
          <p:cNvPr id="2" name="Google Shape;208;p5">
            <a:extLst>
              <a:ext uri="{FF2B5EF4-FFF2-40B4-BE49-F238E27FC236}">
                <a16:creationId xmlns:a16="http://schemas.microsoft.com/office/drawing/2014/main" id="{E915C21F-733E-DD28-1B21-3AB160A21371}"/>
              </a:ext>
            </a:extLst>
          </p:cNvPr>
          <p:cNvSpPr txBox="1"/>
          <p:nvPr/>
        </p:nvSpPr>
        <p:spPr>
          <a:xfrm>
            <a:off x="1702316" y="2163218"/>
            <a:ext cx="289611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Problem : </a:t>
            </a:r>
            <a:r>
              <a:rPr lang="en-GB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clustering</a:t>
            </a:r>
            <a:endParaRPr sz="16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3" name="Google Shape;208;p5">
            <a:extLst>
              <a:ext uri="{FF2B5EF4-FFF2-40B4-BE49-F238E27FC236}">
                <a16:creationId xmlns:a16="http://schemas.microsoft.com/office/drawing/2014/main" id="{654BFFD9-8F02-5D4C-BF71-805E8D0E23BA}"/>
              </a:ext>
            </a:extLst>
          </p:cNvPr>
          <p:cNvSpPr txBox="1"/>
          <p:nvPr/>
        </p:nvSpPr>
        <p:spPr>
          <a:xfrm>
            <a:off x="1702316" y="2567181"/>
            <a:ext cx="933872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Berdasarkan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data yang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ada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,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terlihat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bahwa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Nilai </a:t>
            </a:r>
            <a:r>
              <a:rPr lang="en-GB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silhouette score 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yang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mendekati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1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diantara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kombinasi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K=3 pada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saat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menggunakan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3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variabel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input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terdapat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 pada  K=3 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silhouette score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yaitu</a:t>
            </a:r>
            <a:r>
              <a:rPr lang="en-GB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0.7313.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hasil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maka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cluster </a:t>
            </a:r>
            <a:r>
              <a:rPr lang="en-US" sz="1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terbaik</a:t>
            </a:r>
            <a:r>
              <a:rPr lang="en-US" sz="1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 </a:t>
            </a:r>
            <a:endParaRPr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61398-F6DA-3CC3-13FE-CE35A3B11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272" y="4338929"/>
            <a:ext cx="6134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/>
          <p:nvPr/>
        </p:nvSpPr>
        <p:spPr>
          <a:xfrm>
            <a:off x="3931312" y="757554"/>
            <a:ext cx="3679309" cy="9063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4284169" y="805993"/>
            <a:ext cx="36793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Deployment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231" name="Google Shape;23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5"/>
          <p:cNvSpPr/>
          <p:nvPr/>
        </p:nvSpPr>
        <p:spPr>
          <a:xfrm>
            <a:off x="9861565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GB" sz="14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</a:t>
            </a: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™</a:t>
            </a:r>
            <a:endParaRPr sz="14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Google Shape;256;p6">
            <a:extLst>
              <a:ext uri="{FF2B5EF4-FFF2-40B4-BE49-F238E27FC236}">
                <a16:creationId xmlns:a16="http://schemas.microsoft.com/office/drawing/2014/main" id="{FBBBBDA2-13DC-2E40-8FF3-F6E3DECD86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3" y="44444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335BB2-7410-BB41-B1A9-D729D0F1C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080" y="444443"/>
            <a:ext cx="743143" cy="396000"/>
          </a:xfrm>
          <a:prstGeom prst="rect">
            <a:avLst/>
          </a:prstGeom>
        </p:spPr>
      </p:pic>
      <p:sp>
        <p:nvSpPr>
          <p:cNvPr id="2" name="Google Shape;210;p5">
            <a:extLst>
              <a:ext uri="{FF2B5EF4-FFF2-40B4-BE49-F238E27FC236}">
                <a16:creationId xmlns:a16="http://schemas.microsoft.com/office/drawing/2014/main" id="{4F34653A-33E4-B22F-3C48-B36701071305}"/>
              </a:ext>
            </a:extLst>
          </p:cNvPr>
          <p:cNvSpPr txBox="1"/>
          <p:nvPr/>
        </p:nvSpPr>
        <p:spPr>
          <a:xfrm>
            <a:off x="1190012" y="1925173"/>
            <a:ext cx="6261162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menggunakan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Elbow Method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diperoleh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jumlah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cluster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terbaik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yaitu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3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Berdasarkan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silhouette score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didapatkan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hasil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optimal dengan K=3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senilai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0.7313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atau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73% (strong cluster)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Hasil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Segmentasi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saham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terbagi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menjadi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3,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yaitu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 </a:t>
            </a:r>
          </a:p>
          <a:p>
            <a:pPr lvl="5"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	1. Cluster 0 dengan 786 data</a:t>
            </a:r>
          </a:p>
          <a:p>
            <a:pPr lvl="5"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	2. Cluster 2 dengan 85 data</a:t>
            </a:r>
          </a:p>
          <a:p>
            <a:pPr lvl="5"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	3. Cluster 1 dengan 1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02F7C-5746-69C3-9EC9-EC942E3F90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04" t="5432" r="3099"/>
          <a:stretch/>
        </p:blipFill>
        <p:spPr>
          <a:xfrm>
            <a:off x="7391053" y="3399317"/>
            <a:ext cx="4800947" cy="29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3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/>
          <p:nvPr/>
        </p:nvSpPr>
        <p:spPr>
          <a:xfrm>
            <a:off x="7131368" y="6366510"/>
            <a:ext cx="5052694" cy="49149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342900" y="-433399"/>
            <a:ext cx="18034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42;p3">
            <a:extLst>
              <a:ext uri="{FF2B5EF4-FFF2-40B4-BE49-F238E27FC236}">
                <a16:creationId xmlns:a16="http://schemas.microsoft.com/office/drawing/2014/main" id="{1DA736B1-C4E7-5F48-AE5D-A58213577177}"/>
              </a:ext>
            </a:extLst>
          </p:cNvPr>
          <p:cNvSpPr/>
          <p:nvPr/>
        </p:nvSpPr>
        <p:spPr>
          <a:xfrm>
            <a:off x="477854" y="6358264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56;p6">
            <a:extLst>
              <a:ext uri="{FF2B5EF4-FFF2-40B4-BE49-F238E27FC236}">
                <a16:creationId xmlns:a16="http://schemas.microsoft.com/office/drawing/2014/main" id="{21AE8345-AA9A-3F45-BBC4-19BFC35509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7845" y="29640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BB268B-378D-E047-8A9F-11167D6C0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021" y="298799"/>
            <a:ext cx="743143" cy="396000"/>
          </a:xfrm>
          <a:prstGeom prst="rect">
            <a:avLst/>
          </a:prstGeom>
        </p:spPr>
      </p:pic>
      <p:sp>
        <p:nvSpPr>
          <p:cNvPr id="8" name="Google Shape;249;p6">
            <a:extLst>
              <a:ext uri="{FF2B5EF4-FFF2-40B4-BE49-F238E27FC236}">
                <a16:creationId xmlns:a16="http://schemas.microsoft.com/office/drawing/2014/main" id="{0CA38FC8-7274-544D-A6C7-6B427FE56CA0}"/>
              </a:ext>
            </a:extLst>
          </p:cNvPr>
          <p:cNvSpPr/>
          <p:nvPr/>
        </p:nvSpPr>
        <p:spPr>
          <a:xfrm>
            <a:off x="4418834" y="199454"/>
            <a:ext cx="3076996" cy="764979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1;p6">
            <a:extLst>
              <a:ext uri="{FF2B5EF4-FFF2-40B4-BE49-F238E27FC236}">
                <a16:creationId xmlns:a16="http://schemas.microsoft.com/office/drawing/2014/main" id="{DAAA3E52-43EB-4E42-25CC-83C1A82643D5}"/>
              </a:ext>
            </a:extLst>
          </p:cNvPr>
          <p:cNvSpPr txBox="1"/>
          <p:nvPr/>
        </p:nvSpPr>
        <p:spPr>
          <a:xfrm>
            <a:off x="4290497" y="-39510"/>
            <a:ext cx="333366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Dashboard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0CBF8-615C-0A20-276F-8BB2D0C6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000" y="1087877"/>
            <a:ext cx="9593999" cy="5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/>
          <p:nvPr/>
        </p:nvSpPr>
        <p:spPr>
          <a:xfrm>
            <a:off x="7131368" y="6366510"/>
            <a:ext cx="5052694" cy="49149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342900" y="-433399"/>
            <a:ext cx="18034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42;p3">
            <a:extLst>
              <a:ext uri="{FF2B5EF4-FFF2-40B4-BE49-F238E27FC236}">
                <a16:creationId xmlns:a16="http://schemas.microsoft.com/office/drawing/2014/main" id="{1DA736B1-C4E7-5F48-AE5D-A58213577177}"/>
              </a:ext>
            </a:extLst>
          </p:cNvPr>
          <p:cNvSpPr/>
          <p:nvPr/>
        </p:nvSpPr>
        <p:spPr>
          <a:xfrm>
            <a:off x="477854" y="6363546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56;p6">
            <a:extLst>
              <a:ext uri="{FF2B5EF4-FFF2-40B4-BE49-F238E27FC236}">
                <a16:creationId xmlns:a16="http://schemas.microsoft.com/office/drawing/2014/main" id="{21AE8345-AA9A-3F45-BBC4-19BFC35509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9583" y="316408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BB268B-378D-E047-8A9F-11167D6C0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080" y="303274"/>
            <a:ext cx="743143" cy="396000"/>
          </a:xfrm>
          <a:prstGeom prst="rect">
            <a:avLst/>
          </a:prstGeom>
        </p:spPr>
      </p:pic>
      <p:sp>
        <p:nvSpPr>
          <p:cNvPr id="8" name="Google Shape;249;p6">
            <a:extLst>
              <a:ext uri="{FF2B5EF4-FFF2-40B4-BE49-F238E27FC236}">
                <a16:creationId xmlns:a16="http://schemas.microsoft.com/office/drawing/2014/main" id="{0CA38FC8-7274-544D-A6C7-6B427FE56CA0}"/>
              </a:ext>
            </a:extLst>
          </p:cNvPr>
          <p:cNvSpPr/>
          <p:nvPr/>
        </p:nvSpPr>
        <p:spPr>
          <a:xfrm>
            <a:off x="4418170" y="175367"/>
            <a:ext cx="3076996" cy="695435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1;p6">
            <a:extLst>
              <a:ext uri="{FF2B5EF4-FFF2-40B4-BE49-F238E27FC236}">
                <a16:creationId xmlns:a16="http://schemas.microsoft.com/office/drawing/2014/main" id="{DAAA3E52-43EB-4E42-25CC-83C1A82643D5}"/>
              </a:ext>
            </a:extLst>
          </p:cNvPr>
          <p:cNvSpPr txBox="1"/>
          <p:nvPr/>
        </p:nvSpPr>
        <p:spPr>
          <a:xfrm>
            <a:off x="4289833" y="-26014"/>
            <a:ext cx="333366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Dashboard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5986D-9825-EE5C-75A5-2D8765118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898" y="1030435"/>
            <a:ext cx="9671538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/>
          <p:nvPr/>
        </p:nvSpPr>
        <p:spPr>
          <a:xfrm>
            <a:off x="4065372" y="442980"/>
            <a:ext cx="3226016" cy="7450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4315394" y="416029"/>
            <a:ext cx="2908746" cy="94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Kesimpulan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231" name="Google Shape;23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5"/>
          <p:cNvSpPr/>
          <p:nvPr/>
        </p:nvSpPr>
        <p:spPr>
          <a:xfrm>
            <a:off x="9861565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GB" sz="14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</a:t>
            </a: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™</a:t>
            </a:r>
            <a:endParaRPr sz="14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Google Shape;256;p6">
            <a:extLst>
              <a:ext uri="{FF2B5EF4-FFF2-40B4-BE49-F238E27FC236}">
                <a16:creationId xmlns:a16="http://schemas.microsoft.com/office/drawing/2014/main" id="{FBBBBDA2-13DC-2E40-8FF3-F6E3DECD86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3" y="44444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335BB2-7410-BB41-B1A9-D729D0F1C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080" y="444443"/>
            <a:ext cx="743143" cy="396000"/>
          </a:xfrm>
          <a:prstGeom prst="rect">
            <a:avLst/>
          </a:prstGeom>
        </p:spPr>
      </p:pic>
      <p:sp>
        <p:nvSpPr>
          <p:cNvPr id="2" name="Google Shape;210;p5">
            <a:extLst>
              <a:ext uri="{FF2B5EF4-FFF2-40B4-BE49-F238E27FC236}">
                <a16:creationId xmlns:a16="http://schemas.microsoft.com/office/drawing/2014/main" id="{D9B32725-B3BB-233A-51BF-822C1A69F603}"/>
              </a:ext>
            </a:extLst>
          </p:cNvPr>
          <p:cNvSpPr txBox="1"/>
          <p:nvPr/>
        </p:nvSpPr>
        <p:spPr>
          <a:xfrm>
            <a:off x="1199214" y="1256542"/>
            <a:ext cx="9363010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Didapatkan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kombinasi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variable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terbaik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yaitu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high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,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close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, dan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return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jumlah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cluster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terbaik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3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Berdasarkan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hasil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pemodelam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data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menggunakan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algoritma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K-Means clustering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diperoleh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silhouette score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sebesar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0.7313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atau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sekitar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73%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Berdasarkan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Open Sans"/>
              </a:rPr>
              <a:t>silhouette score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maka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hasil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tersebut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termasuk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ke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dalam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kategori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Strong Cluster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Rekomendasi</a:t>
            </a:r>
            <a:endParaRPr lang="en-US" sz="18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melihat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volume,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apabila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volume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lebih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tinggi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daripada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harga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maka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dapat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dilakukan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pembelian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,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karena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terdapat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kemungkinan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bahwa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pada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periode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selanjutnya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terjadi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kenaikan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harga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return.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Apabila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close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rendah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return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tinggi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,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maka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dapat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dilakukan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pembelian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endParaRPr lang="en-US" sz="1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Apabila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close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tinggi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return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rendah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maka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dapat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dilakukan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penjualan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endParaRPr sz="1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561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/>
          <p:nvPr/>
        </p:nvSpPr>
        <p:spPr>
          <a:xfrm>
            <a:off x="0" y="0"/>
            <a:ext cx="12192000" cy="2971800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3735962" y="4435217"/>
            <a:ext cx="511928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66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2417076" y="5315000"/>
            <a:ext cx="73578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2">
                  <a:lumMod val="1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6" name="Google Shape;326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89860" y="1217295"/>
            <a:ext cx="6812280" cy="2554605"/>
          </a:xfrm>
          <a:prstGeom prst="rect">
            <a:avLst/>
          </a:prstGeom>
          <a:solidFill>
            <a:srgbClr val="AEABAB"/>
          </a:solidFill>
          <a:ln>
            <a:noFill/>
          </a:ln>
        </p:spPr>
      </p:pic>
      <p:grpSp>
        <p:nvGrpSpPr>
          <p:cNvPr id="327" name="Google Shape;327;p10"/>
          <p:cNvGrpSpPr/>
          <p:nvPr/>
        </p:nvGrpSpPr>
        <p:grpSpPr>
          <a:xfrm>
            <a:off x="9581391" y="-584200"/>
            <a:ext cx="3057421" cy="3670910"/>
            <a:chOff x="10079722" y="-416952"/>
            <a:chExt cx="2506082" cy="3008941"/>
          </a:xfrm>
        </p:grpSpPr>
        <p:pic>
          <p:nvPicPr>
            <p:cNvPr id="328" name="Google Shape;328;p10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>
              <a:off x="10079722" y="788589"/>
              <a:ext cx="1803400" cy="180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0"/>
            <p:cNvPicPr preferRelativeResize="0"/>
            <p:nvPr/>
          </p:nvPicPr>
          <p:blipFill rotWithShape="1">
            <a:blip r:embed="rId5">
              <a:alphaModFix amt="70000"/>
            </a:blip>
            <a:srcRect/>
            <a:stretch/>
          </p:blipFill>
          <p:spPr>
            <a:xfrm>
              <a:off x="10782404" y="-416952"/>
              <a:ext cx="1803400" cy="180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10"/>
          <p:cNvGrpSpPr/>
          <p:nvPr/>
        </p:nvGrpSpPr>
        <p:grpSpPr>
          <a:xfrm>
            <a:off x="-1557079" y="3362584"/>
            <a:ext cx="3650039" cy="4197855"/>
            <a:chOff x="-816020" y="4605426"/>
            <a:chExt cx="2384305" cy="2742153"/>
          </a:xfrm>
        </p:grpSpPr>
        <p:pic>
          <p:nvPicPr>
            <p:cNvPr id="331" name="Google Shape;331;p10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>
              <a:off x="-37958" y="4605426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0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7200000">
              <a:off x="-544462" y="5592201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236;p5">
            <a:extLst>
              <a:ext uri="{FF2B5EF4-FFF2-40B4-BE49-F238E27FC236}">
                <a16:creationId xmlns:a16="http://schemas.microsoft.com/office/drawing/2014/main" id="{55927FDE-C358-DC48-9FF1-9F652983B326}"/>
              </a:ext>
            </a:extLst>
          </p:cNvPr>
          <p:cNvSpPr/>
          <p:nvPr/>
        </p:nvSpPr>
        <p:spPr>
          <a:xfrm>
            <a:off x="9861565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GB" sz="14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</a:t>
            </a: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™</a:t>
            </a:r>
            <a:endParaRPr sz="14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11669579" y="4198776"/>
            <a:ext cx="522420" cy="2659224"/>
          </a:xfrm>
          <a:prstGeom prst="rect">
            <a:avLst/>
          </a:prstGeom>
          <a:solidFill>
            <a:srgbClr val="E4A8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3349730" y="782539"/>
            <a:ext cx="55481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0" i="0" u="none" strike="noStrike" cap="none" dirty="0" err="1">
                <a:solidFill>
                  <a:srgbClr val="0175D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Anggota</a:t>
            </a:r>
            <a:r>
              <a:rPr lang="en-ID" sz="3200" b="0" i="0" u="none" strike="noStrike" cap="none" dirty="0">
                <a:solidFill>
                  <a:srgbClr val="0175D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3200" b="0" i="0" u="none" strike="noStrike" cap="none" dirty="0" err="1">
                <a:solidFill>
                  <a:srgbClr val="0175D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Kelompok</a:t>
            </a:r>
            <a:r>
              <a:rPr lang="en-ID" sz="3200" b="0" i="0" u="none" strike="noStrike" cap="none" dirty="0">
                <a:solidFill>
                  <a:srgbClr val="0175D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Siena</a:t>
            </a:r>
            <a:r>
              <a:rPr lang="en-ID" sz="3200" dirty="0">
                <a:solidFill>
                  <a:srgbClr val="0175DF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4" name="Google Shape;134;p3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35" name="Google Shape;13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3"/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256;p6">
            <a:extLst>
              <a:ext uri="{FF2B5EF4-FFF2-40B4-BE49-F238E27FC236}">
                <a16:creationId xmlns:a16="http://schemas.microsoft.com/office/drawing/2014/main" id="{F0DF8350-AB07-AB4C-8671-77C9A7ECA9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3" y="44444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2F6A22-E4FD-8142-908C-37F5B29E5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080" y="444443"/>
            <a:ext cx="743143" cy="396000"/>
          </a:xfrm>
          <a:prstGeom prst="rect">
            <a:avLst/>
          </a:prstGeom>
        </p:spPr>
      </p:pic>
      <p:sp>
        <p:nvSpPr>
          <p:cNvPr id="141" name="Google Shape;141;p3"/>
          <p:cNvSpPr/>
          <p:nvPr/>
        </p:nvSpPr>
        <p:spPr>
          <a:xfrm>
            <a:off x="11364686" y="4569152"/>
            <a:ext cx="827314" cy="2288848"/>
          </a:xfrm>
          <a:prstGeom prst="rect">
            <a:avLst/>
          </a:prstGeom>
          <a:solidFill>
            <a:srgbClr val="E4A836">
              <a:alpha val="32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0A686BFF-EC27-9B1C-D048-DD2039068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6386" y="1795014"/>
            <a:ext cx="1430032" cy="1446100"/>
          </a:xfrm>
          <a:prstGeom prst="rect">
            <a:avLst/>
          </a:prstGeom>
        </p:spPr>
      </p:pic>
      <p:pic>
        <p:nvPicPr>
          <p:cNvPr id="7" name="Picture 6" descr="A picture containing sketch, clipart, cartoon, art&#10;&#10;Description automatically generated">
            <a:extLst>
              <a:ext uri="{FF2B5EF4-FFF2-40B4-BE49-F238E27FC236}">
                <a16:creationId xmlns:a16="http://schemas.microsoft.com/office/drawing/2014/main" id="{1D447618-F062-698A-DEB0-B0B0320A6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537" y="1740872"/>
            <a:ext cx="2442060" cy="1500242"/>
          </a:xfrm>
          <a:prstGeom prst="rect">
            <a:avLst/>
          </a:prstGeom>
        </p:spPr>
      </p:pic>
      <p:pic>
        <p:nvPicPr>
          <p:cNvPr id="8" name="Picture 7" descr="A picture containing sketch, clipart, cartoon, art&#10;&#10;Description automatically generated">
            <a:extLst>
              <a:ext uri="{FF2B5EF4-FFF2-40B4-BE49-F238E27FC236}">
                <a16:creationId xmlns:a16="http://schemas.microsoft.com/office/drawing/2014/main" id="{9CB47ED3-EAB6-440A-3A3C-41F1E842C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2189" y="1740872"/>
            <a:ext cx="2442060" cy="1500242"/>
          </a:xfrm>
          <a:prstGeom prst="rect">
            <a:avLst/>
          </a:prstGeom>
        </p:spPr>
      </p:pic>
      <p:pic>
        <p:nvPicPr>
          <p:cNvPr id="9" name="Picture 8" descr="A picture containing sketch, clipart, cartoon, art&#10;&#10;Description automatically generated">
            <a:extLst>
              <a:ext uri="{FF2B5EF4-FFF2-40B4-BE49-F238E27FC236}">
                <a16:creationId xmlns:a16="http://schemas.microsoft.com/office/drawing/2014/main" id="{74FE6BC1-D6E8-1CA9-E636-E20F493CE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326" y="4088844"/>
            <a:ext cx="2442060" cy="1500242"/>
          </a:xfrm>
          <a:prstGeom prst="rect">
            <a:avLst/>
          </a:prstGeom>
        </p:spPr>
      </p:pic>
      <p:pic>
        <p:nvPicPr>
          <p:cNvPr id="10" name="Picture 9" descr="A picture containing sketch, clipart, cartoon, art&#10;&#10;Description automatically generated">
            <a:extLst>
              <a:ext uri="{FF2B5EF4-FFF2-40B4-BE49-F238E27FC236}">
                <a16:creationId xmlns:a16="http://schemas.microsoft.com/office/drawing/2014/main" id="{41534EF0-871E-1DA8-832C-F7AC38045F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991" y="4073375"/>
            <a:ext cx="2442060" cy="1500242"/>
          </a:xfrm>
          <a:prstGeom prst="rect">
            <a:avLst/>
          </a:prstGeom>
        </p:spPr>
      </p:pic>
      <p:sp>
        <p:nvSpPr>
          <p:cNvPr id="11" name="Google Shape;132;p3">
            <a:extLst>
              <a:ext uri="{FF2B5EF4-FFF2-40B4-BE49-F238E27FC236}">
                <a16:creationId xmlns:a16="http://schemas.microsoft.com/office/drawing/2014/main" id="{E61D195F-036A-FD9B-552E-EC9203A1F03B}"/>
              </a:ext>
            </a:extLst>
          </p:cNvPr>
          <p:cNvSpPr txBox="1"/>
          <p:nvPr/>
        </p:nvSpPr>
        <p:spPr>
          <a:xfrm>
            <a:off x="2032365" y="5598990"/>
            <a:ext cx="35859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0" i="0" u="none" strike="noStrike" cap="none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Lisa </a:t>
            </a:r>
            <a:r>
              <a:rPr lang="en-ID" sz="2000" b="0" i="0" u="none" strike="noStrike" cap="none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Mahmudhatur</a:t>
            </a:r>
            <a:r>
              <a:rPr lang="en-ID" sz="2000" b="0" i="0" u="none" strike="noStrike" cap="none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2000" b="0" i="0" u="none" strike="noStrike" cap="none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Rohmah</a:t>
            </a:r>
            <a:endParaRPr sz="1050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2" name="Google Shape;132;p3">
            <a:extLst>
              <a:ext uri="{FF2B5EF4-FFF2-40B4-BE49-F238E27FC236}">
                <a16:creationId xmlns:a16="http://schemas.microsoft.com/office/drawing/2014/main" id="{A5D6F0C2-1E2E-B0AC-CA5F-BB5511EE369D}"/>
              </a:ext>
            </a:extLst>
          </p:cNvPr>
          <p:cNvSpPr txBox="1"/>
          <p:nvPr/>
        </p:nvSpPr>
        <p:spPr>
          <a:xfrm>
            <a:off x="6224974" y="5599285"/>
            <a:ext cx="27400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ID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ikrah</a:t>
            </a:r>
            <a:r>
              <a:rPr lang="en-ID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Sofya</a:t>
            </a:r>
            <a:r>
              <a:rPr lang="en-ID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Lutfiana</a:t>
            </a:r>
            <a:endParaRPr sz="1050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3" name="Google Shape;132;p3">
            <a:extLst>
              <a:ext uri="{FF2B5EF4-FFF2-40B4-BE49-F238E27FC236}">
                <a16:creationId xmlns:a16="http://schemas.microsoft.com/office/drawing/2014/main" id="{8847AB36-D772-D40E-F8CC-EBCCFA7168B5}"/>
              </a:ext>
            </a:extLst>
          </p:cNvPr>
          <p:cNvSpPr txBox="1"/>
          <p:nvPr/>
        </p:nvSpPr>
        <p:spPr>
          <a:xfrm>
            <a:off x="8223426" y="3277807"/>
            <a:ext cx="24420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Zalfa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’ Putri Nabilah</a:t>
            </a:r>
            <a:endParaRPr sz="1050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4" name="Google Shape;132;p3">
            <a:extLst>
              <a:ext uri="{FF2B5EF4-FFF2-40B4-BE49-F238E27FC236}">
                <a16:creationId xmlns:a16="http://schemas.microsoft.com/office/drawing/2014/main" id="{D50724C3-6318-7F54-A289-10358CEB6EE5}"/>
              </a:ext>
            </a:extLst>
          </p:cNvPr>
          <p:cNvSpPr txBox="1"/>
          <p:nvPr/>
        </p:nvSpPr>
        <p:spPr>
          <a:xfrm>
            <a:off x="4672564" y="3277807"/>
            <a:ext cx="2230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ID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ikrie</a:t>
            </a:r>
            <a:r>
              <a:rPr lang="en-ID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Ardiansyah</a:t>
            </a:r>
            <a:endParaRPr sz="1050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5" name="Google Shape;132;p3">
            <a:extLst>
              <a:ext uri="{FF2B5EF4-FFF2-40B4-BE49-F238E27FC236}">
                <a16:creationId xmlns:a16="http://schemas.microsoft.com/office/drawing/2014/main" id="{82E9DB83-BEE6-5E05-2AAB-370E5AC4E08E}"/>
              </a:ext>
            </a:extLst>
          </p:cNvPr>
          <p:cNvSpPr txBox="1"/>
          <p:nvPr/>
        </p:nvSpPr>
        <p:spPr>
          <a:xfrm>
            <a:off x="1313559" y="3264909"/>
            <a:ext cx="22300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Khafidhotul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Open Sans"/>
                <a:ea typeface="Open Sans"/>
                <a:cs typeface="Open Sans"/>
                <a:sym typeface="Open Sans"/>
              </a:rPr>
              <a:t> Urfa</a:t>
            </a:r>
            <a:endParaRPr sz="1050" dirty="0">
              <a:solidFill>
                <a:schemeClr val="tx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989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62659-63AF-E777-FDB1-F80EABCF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11" y="1054913"/>
            <a:ext cx="5481073" cy="594295"/>
          </a:xfrm>
          <a:prstGeom prst="rect">
            <a:avLst/>
          </a:prstGeom>
        </p:spPr>
      </p:pic>
      <p:sp>
        <p:nvSpPr>
          <p:cNvPr id="147" name="Google Shape;147;p4"/>
          <p:cNvSpPr/>
          <p:nvPr/>
        </p:nvSpPr>
        <p:spPr>
          <a:xfrm>
            <a:off x="9178652" y="0"/>
            <a:ext cx="3013348" cy="880139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69581" y="289925"/>
            <a:ext cx="900000" cy="2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2371004" y="942922"/>
            <a:ext cx="581829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Business Understanding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784817" y="2045466"/>
            <a:ext cx="748855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Permasalahan</a:t>
            </a:r>
            <a:endParaRPr lang="en-US" sz="16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Kemungkinan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terjadinya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lost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dalam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investasi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saham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karena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minimnya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menejemen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risiko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serta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analisa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perkembangan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saham di bidang kesehatan pada kategori saham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utama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Solusi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Solusi yang dapat dilakukan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dari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permasalahan di atas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yaitu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melakukan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pengklasifikasian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terhadap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nilai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data saham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 bidang kesehatan pada kategori saham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utama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dengan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menerapkan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Metode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K-Means clustering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agar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diperoleh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hasil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klasifikasi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yang lebih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akurat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.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9080" y="246443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FBF13-6BD3-F5B8-A90E-5E389A8B1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8652" y="865391"/>
            <a:ext cx="3013348" cy="59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F0E3C-EB49-69B5-8B99-BB1E58BB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42" y="876939"/>
            <a:ext cx="4678553" cy="752157"/>
          </a:xfrm>
          <a:prstGeom prst="rect">
            <a:avLst/>
          </a:prstGeom>
        </p:spPr>
      </p:pic>
      <p:sp>
        <p:nvSpPr>
          <p:cNvPr id="147" name="Google Shape;147;p4"/>
          <p:cNvSpPr/>
          <p:nvPr/>
        </p:nvSpPr>
        <p:spPr>
          <a:xfrm>
            <a:off x="9224806" y="0"/>
            <a:ext cx="2967193" cy="823026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27111" y="242140"/>
            <a:ext cx="900000" cy="2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3214848" y="854042"/>
            <a:ext cx="48429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Understanding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922852" y="2070160"/>
            <a:ext cx="714188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Penelitian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ini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menggunakan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18 data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pada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sektor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kesehatan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dengan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menerapkan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algoritma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K-Means clustering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Pengumpulan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data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berupa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dokumen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excel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format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.csv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. Data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saham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dideskripsikan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dengan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1. Kode Saham		6. Close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2. Date			7. Adj Close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3. Open			8. Volume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4. High			9. Return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5. Low			10. MA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9080" y="246443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BC68-F611-0BF2-EE7A-96B910B3F7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35" t="12254" r="7416" b="5427"/>
          <a:stretch/>
        </p:blipFill>
        <p:spPr>
          <a:xfrm>
            <a:off x="8532699" y="3429000"/>
            <a:ext cx="3402721" cy="33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F0C680-F173-B899-40EC-497F553C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71" y="872230"/>
            <a:ext cx="5109485" cy="908383"/>
          </a:xfrm>
          <a:prstGeom prst="rect">
            <a:avLst/>
          </a:prstGeom>
        </p:spPr>
      </p:pic>
      <p:sp>
        <p:nvSpPr>
          <p:cNvPr id="147" name="Google Shape;147;p4"/>
          <p:cNvSpPr/>
          <p:nvPr/>
        </p:nvSpPr>
        <p:spPr>
          <a:xfrm>
            <a:off x="9068230" y="1"/>
            <a:ext cx="3123770" cy="684526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9068229" y="1457811"/>
            <a:ext cx="2509933" cy="4520050"/>
            <a:chOff x="8634319" y="1168975"/>
            <a:chExt cx="2509933" cy="4520050"/>
          </a:xfrm>
        </p:grpSpPr>
        <p:sp>
          <p:nvSpPr>
            <p:cNvPr id="149" name="Google Shape;149;p4"/>
            <p:cNvSpPr txBox="1"/>
            <p:nvPr/>
          </p:nvSpPr>
          <p:spPr>
            <a:xfrm>
              <a:off x="9219164" y="1168975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219165" y="1568678"/>
              <a:ext cx="192508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grpSp>
          <p:nvGrpSpPr>
            <p:cNvPr id="151" name="Google Shape;151;p4"/>
            <p:cNvGrpSpPr/>
            <p:nvPr/>
          </p:nvGrpSpPr>
          <p:grpSpPr>
            <a:xfrm>
              <a:off x="8634320" y="1448957"/>
              <a:ext cx="436275" cy="436275"/>
              <a:chOff x="8641315" y="1259175"/>
              <a:chExt cx="565373" cy="565373"/>
            </a:xfrm>
          </p:grpSpPr>
          <p:grpSp>
            <p:nvGrpSpPr>
              <p:cNvPr id="152" name="Google Shape;152;p4"/>
              <p:cNvGrpSpPr/>
              <p:nvPr/>
            </p:nvGrpSpPr>
            <p:grpSpPr>
              <a:xfrm>
                <a:off x="8784412" y="1332470"/>
                <a:ext cx="279179" cy="418784"/>
                <a:chOff x="709333" y="5595213"/>
                <a:chExt cx="376859" cy="565309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22388" y="6096927"/>
                  <a:ext cx="150749" cy="63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49" h="63595" extrusionOk="0">
                      <a:moveTo>
                        <a:pt x="131902" y="0"/>
                      </a:moveTo>
                      <a:lnTo>
                        <a:pt x="131902" y="8007"/>
                      </a:lnTo>
                      <a:cubicBezTo>
                        <a:pt x="131902" y="28264"/>
                        <a:pt x="115418" y="44748"/>
                        <a:pt x="95155" y="44748"/>
                      </a:cubicBezTo>
                      <a:lnTo>
                        <a:pt x="55594" y="44748"/>
                      </a:lnTo>
                      <a:cubicBezTo>
                        <a:pt x="35331" y="44748"/>
                        <a:pt x="18847" y="28264"/>
                        <a:pt x="18847" y="8007"/>
                      </a:cubicBezTo>
                      <a:lnTo>
                        <a:pt x="18847" y="0"/>
                      </a:lnTo>
                      <a:lnTo>
                        <a:pt x="0" y="0"/>
                      </a:lnTo>
                      <a:lnTo>
                        <a:pt x="0" y="8007"/>
                      </a:lnTo>
                      <a:cubicBezTo>
                        <a:pt x="0" y="38659"/>
                        <a:pt x="24930" y="63595"/>
                        <a:pt x="55594" y="63595"/>
                      </a:cubicBezTo>
                      <a:lnTo>
                        <a:pt x="95155" y="63595"/>
                      </a:lnTo>
                      <a:cubicBezTo>
                        <a:pt x="125813" y="63595"/>
                        <a:pt x="150749" y="38659"/>
                        <a:pt x="150749" y="8007"/>
                      </a:cubicBezTo>
                      <a:lnTo>
                        <a:pt x="150749" y="0"/>
                      </a:lnTo>
                      <a:lnTo>
                        <a:pt x="1319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709333" y="5657513"/>
                  <a:ext cx="131568" cy="334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68" h="334155" extrusionOk="0">
                      <a:moveTo>
                        <a:pt x="122149" y="334156"/>
                      </a:moveTo>
                      <a:cubicBezTo>
                        <a:pt x="117456" y="334156"/>
                        <a:pt x="113386" y="330676"/>
                        <a:pt x="112801" y="325913"/>
                      </a:cubicBezTo>
                      <a:cubicBezTo>
                        <a:pt x="110928" y="310826"/>
                        <a:pt x="98781" y="292697"/>
                        <a:pt x="83947" y="282803"/>
                      </a:cubicBezTo>
                      <a:cubicBezTo>
                        <a:pt x="31394" y="247726"/>
                        <a:pt x="0" y="189160"/>
                        <a:pt x="0" y="126130"/>
                      </a:cubicBezTo>
                      <a:cubicBezTo>
                        <a:pt x="0" y="81064"/>
                        <a:pt x="16173" y="37439"/>
                        <a:pt x="45561" y="3263"/>
                      </a:cubicBezTo>
                      <a:cubicBezTo>
                        <a:pt x="48952" y="-686"/>
                        <a:pt x="54870" y="-1092"/>
                        <a:pt x="58845" y="2273"/>
                      </a:cubicBezTo>
                      <a:cubicBezTo>
                        <a:pt x="62782" y="5657"/>
                        <a:pt x="63227" y="11601"/>
                        <a:pt x="59842" y="15557"/>
                      </a:cubicBezTo>
                      <a:cubicBezTo>
                        <a:pt x="33401" y="46304"/>
                        <a:pt x="18840" y="85572"/>
                        <a:pt x="18840" y="126130"/>
                      </a:cubicBezTo>
                      <a:cubicBezTo>
                        <a:pt x="18840" y="182842"/>
                        <a:pt x="47092" y="235547"/>
                        <a:pt x="94399" y="267119"/>
                      </a:cubicBezTo>
                      <a:cubicBezTo>
                        <a:pt x="110700" y="277996"/>
                        <a:pt x="128511" y="299675"/>
                        <a:pt x="131496" y="323557"/>
                      </a:cubicBezTo>
                      <a:cubicBezTo>
                        <a:pt x="132137" y="328727"/>
                        <a:pt x="128480" y="333438"/>
                        <a:pt x="123330" y="334079"/>
                      </a:cubicBezTo>
                      <a:cubicBezTo>
                        <a:pt x="122923" y="334143"/>
                        <a:pt x="122517" y="334156"/>
                        <a:pt x="122149" y="3341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790074" y="5595213"/>
                  <a:ext cx="296118" cy="42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18" h="424922" extrusionOk="0">
                      <a:moveTo>
                        <a:pt x="173639" y="424923"/>
                      </a:moveTo>
                      <a:cubicBezTo>
                        <a:pt x="168432" y="424923"/>
                        <a:pt x="164216" y="420713"/>
                        <a:pt x="164216" y="415506"/>
                      </a:cubicBezTo>
                      <a:lnTo>
                        <a:pt x="164216" y="392430"/>
                      </a:lnTo>
                      <a:cubicBezTo>
                        <a:pt x="164216" y="367493"/>
                        <a:pt x="183075" y="341859"/>
                        <a:pt x="201719" y="329419"/>
                      </a:cubicBezTo>
                      <a:cubicBezTo>
                        <a:pt x="249027" y="297847"/>
                        <a:pt x="277271" y="245142"/>
                        <a:pt x="277271" y="188430"/>
                      </a:cubicBezTo>
                      <a:cubicBezTo>
                        <a:pt x="277271" y="94914"/>
                        <a:pt x="201198" y="18841"/>
                        <a:pt x="107682" y="18841"/>
                      </a:cubicBezTo>
                      <a:cubicBezTo>
                        <a:pt x="74452" y="18841"/>
                        <a:pt x="42271" y="28454"/>
                        <a:pt x="14597" y="46647"/>
                      </a:cubicBezTo>
                      <a:cubicBezTo>
                        <a:pt x="10273" y="49537"/>
                        <a:pt x="4418" y="48323"/>
                        <a:pt x="1548" y="43942"/>
                      </a:cubicBezTo>
                      <a:cubicBezTo>
                        <a:pt x="-1303" y="39599"/>
                        <a:pt x="-109" y="33750"/>
                        <a:pt x="4253" y="30899"/>
                      </a:cubicBezTo>
                      <a:cubicBezTo>
                        <a:pt x="35000" y="10694"/>
                        <a:pt x="70769" y="0"/>
                        <a:pt x="107682" y="0"/>
                      </a:cubicBezTo>
                      <a:cubicBezTo>
                        <a:pt x="211581" y="0"/>
                        <a:pt x="296118" y="84537"/>
                        <a:pt x="296118" y="188430"/>
                      </a:cubicBezTo>
                      <a:cubicBezTo>
                        <a:pt x="296118" y="251460"/>
                        <a:pt x="264724" y="310026"/>
                        <a:pt x="212171" y="345103"/>
                      </a:cubicBezTo>
                      <a:cubicBezTo>
                        <a:pt x="198055" y="354521"/>
                        <a:pt x="183063" y="374301"/>
                        <a:pt x="183063" y="392430"/>
                      </a:cubicBezTo>
                      <a:lnTo>
                        <a:pt x="183063" y="415506"/>
                      </a:lnTo>
                      <a:cubicBezTo>
                        <a:pt x="183063" y="420713"/>
                        <a:pt x="178846" y="424923"/>
                        <a:pt x="173639" y="4249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03548" y="6047460"/>
                  <a:ext cx="188429" cy="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33" extrusionOk="0">
                      <a:moveTo>
                        <a:pt x="160166" y="56534"/>
                      </a:moveTo>
                      <a:lnTo>
                        <a:pt x="28264" y="56534"/>
                      </a:lnTo>
                      <a:cubicBezTo>
                        <a:pt x="12675" y="56534"/>
                        <a:pt x="0" y="43853"/>
                        <a:pt x="0" y="28264"/>
                      </a:cubicBezTo>
                      <a:cubicBezTo>
                        <a:pt x="0" y="12681"/>
                        <a:pt x="12675" y="0"/>
                        <a:pt x="28264" y="0"/>
                      </a:cubicBezTo>
                      <a:lnTo>
                        <a:pt x="160166" y="0"/>
                      </a:lnTo>
                      <a:cubicBezTo>
                        <a:pt x="175749" y="0"/>
                        <a:pt x="188430" y="12681"/>
                        <a:pt x="188430" y="28264"/>
                      </a:cubicBezTo>
                      <a:cubicBezTo>
                        <a:pt x="188430" y="43853"/>
                        <a:pt x="175749" y="56534"/>
                        <a:pt x="160166" y="56534"/>
                      </a:cubicBezTo>
                      <a:close/>
                      <a:moveTo>
                        <a:pt x="28264" y="18840"/>
                      </a:moveTo>
                      <a:lnTo>
                        <a:pt x="28264" y="18840"/>
                      </a:lnTo>
                      <a:cubicBezTo>
                        <a:pt x="23076" y="18840"/>
                        <a:pt x="18840" y="23082"/>
                        <a:pt x="18840" y="28264"/>
                      </a:cubicBezTo>
                      <a:cubicBezTo>
                        <a:pt x="18840" y="33458"/>
                        <a:pt x="23076" y="37687"/>
                        <a:pt x="28264" y="37687"/>
                      </a:cubicBezTo>
                      <a:lnTo>
                        <a:pt x="160166" y="37687"/>
                      </a:lnTo>
                      <a:cubicBezTo>
                        <a:pt x="165354" y="37687"/>
                        <a:pt x="169589" y="33458"/>
                        <a:pt x="169589" y="28264"/>
                      </a:cubicBezTo>
                      <a:cubicBezTo>
                        <a:pt x="169589" y="23082"/>
                        <a:pt x="165354" y="18840"/>
                        <a:pt x="160166" y="18840"/>
                      </a:cubicBezTo>
                      <a:lnTo>
                        <a:pt x="28264" y="188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31811" y="5821353"/>
                  <a:ext cx="56530" cy="1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0" h="122475" extrusionOk="0">
                      <a:moveTo>
                        <a:pt x="47111" y="122475"/>
                      </a:moveTo>
                      <a:cubicBezTo>
                        <a:pt x="43263" y="122475"/>
                        <a:pt x="39637" y="120100"/>
                        <a:pt x="38259" y="116272"/>
                      </a:cubicBezTo>
                      <a:lnTo>
                        <a:pt x="572" y="12639"/>
                      </a:lnTo>
                      <a:cubicBezTo>
                        <a:pt x="-1213" y="7737"/>
                        <a:pt x="1321" y="2334"/>
                        <a:pt x="6198" y="568"/>
                      </a:cubicBezTo>
                      <a:cubicBezTo>
                        <a:pt x="11100" y="-1203"/>
                        <a:pt x="16510" y="1305"/>
                        <a:pt x="18276" y="6194"/>
                      </a:cubicBezTo>
                      <a:lnTo>
                        <a:pt x="55957" y="109832"/>
                      </a:lnTo>
                      <a:cubicBezTo>
                        <a:pt x="57747" y="114728"/>
                        <a:pt x="55201" y="120139"/>
                        <a:pt x="50330" y="121904"/>
                      </a:cubicBezTo>
                      <a:cubicBezTo>
                        <a:pt x="49264" y="122285"/>
                        <a:pt x="48171" y="122475"/>
                        <a:pt x="47111" y="12247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897756" y="5821375"/>
                  <a:ext cx="65960" cy="169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0" h="169557" extrusionOk="0">
                      <a:moveTo>
                        <a:pt x="9423" y="169557"/>
                      </a:moveTo>
                      <a:cubicBezTo>
                        <a:pt x="4216" y="169557"/>
                        <a:pt x="0" y="165341"/>
                        <a:pt x="0" y="160134"/>
                      </a:cubicBezTo>
                      <a:lnTo>
                        <a:pt x="0" y="122453"/>
                      </a:lnTo>
                      <a:cubicBezTo>
                        <a:pt x="0" y="121196"/>
                        <a:pt x="267" y="119970"/>
                        <a:pt x="743" y="118827"/>
                      </a:cubicBezTo>
                      <a:lnTo>
                        <a:pt x="47847" y="5765"/>
                      </a:lnTo>
                      <a:cubicBezTo>
                        <a:pt x="49835" y="965"/>
                        <a:pt x="55391" y="-1226"/>
                        <a:pt x="60160" y="692"/>
                      </a:cubicBezTo>
                      <a:cubicBezTo>
                        <a:pt x="64967" y="2698"/>
                        <a:pt x="67246" y="8216"/>
                        <a:pt x="65221" y="13017"/>
                      </a:cubicBezTo>
                      <a:lnTo>
                        <a:pt x="18847" y="124326"/>
                      </a:lnTo>
                      <a:lnTo>
                        <a:pt x="18847" y="160134"/>
                      </a:lnTo>
                      <a:cubicBezTo>
                        <a:pt x="18847" y="165341"/>
                        <a:pt x="14630" y="169557"/>
                        <a:pt x="9423" y="1695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03548" y="6009779"/>
                  <a:ext cx="188429" cy="56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21" extrusionOk="0">
                      <a:moveTo>
                        <a:pt x="65951" y="0"/>
                      </a:moveTo>
                      <a:cubicBezTo>
                        <a:pt x="60744" y="0"/>
                        <a:pt x="56528" y="4210"/>
                        <a:pt x="56528" y="9417"/>
                      </a:cubicBezTo>
                      <a:cubicBezTo>
                        <a:pt x="56528" y="14624"/>
                        <a:pt x="60744" y="18840"/>
                        <a:pt x="65951" y="18840"/>
                      </a:cubicBezTo>
                      <a:lnTo>
                        <a:pt x="160166" y="18840"/>
                      </a:lnTo>
                      <a:cubicBezTo>
                        <a:pt x="165354" y="18840"/>
                        <a:pt x="169589" y="23070"/>
                        <a:pt x="169589" y="28264"/>
                      </a:cubicBezTo>
                      <a:cubicBezTo>
                        <a:pt x="169589" y="33452"/>
                        <a:pt x="165354" y="37681"/>
                        <a:pt x="160166" y="37681"/>
                      </a:cubicBezTo>
                      <a:lnTo>
                        <a:pt x="28264" y="37681"/>
                      </a:lnTo>
                      <a:cubicBezTo>
                        <a:pt x="23076" y="37681"/>
                        <a:pt x="18840" y="33452"/>
                        <a:pt x="18840" y="28264"/>
                      </a:cubicBezTo>
                      <a:cubicBezTo>
                        <a:pt x="18840" y="23070"/>
                        <a:pt x="23076" y="18840"/>
                        <a:pt x="28264" y="18840"/>
                      </a:cubicBezTo>
                      <a:cubicBezTo>
                        <a:pt x="33471" y="18840"/>
                        <a:pt x="37687" y="14624"/>
                        <a:pt x="37687" y="9417"/>
                      </a:cubicBezTo>
                      <a:cubicBezTo>
                        <a:pt x="37687" y="4210"/>
                        <a:pt x="33471" y="0"/>
                        <a:pt x="28264" y="0"/>
                      </a:cubicBezTo>
                      <a:cubicBezTo>
                        <a:pt x="12675" y="0"/>
                        <a:pt x="0" y="12675"/>
                        <a:pt x="0" y="28264"/>
                      </a:cubicBezTo>
                      <a:cubicBezTo>
                        <a:pt x="0" y="43847"/>
                        <a:pt x="12675" y="56521"/>
                        <a:pt x="28264" y="56521"/>
                      </a:cubicBezTo>
                      <a:lnTo>
                        <a:pt x="160166" y="56521"/>
                      </a:lnTo>
                      <a:cubicBezTo>
                        <a:pt x="175749" y="56521"/>
                        <a:pt x="188430" y="43847"/>
                        <a:pt x="188430" y="28264"/>
                      </a:cubicBezTo>
                      <a:cubicBezTo>
                        <a:pt x="188430" y="12675"/>
                        <a:pt x="175749" y="0"/>
                        <a:pt x="160166" y="0"/>
                      </a:cubicBezTo>
                      <a:lnTo>
                        <a:pt x="659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888263" y="5747372"/>
                  <a:ext cx="18993" cy="12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3" h="129114" extrusionOk="0">
                      <a:moveTo>
                        <a:pt x="6185" y="128543"/>
                      </a:moveTo>
                      <a:cubicBezTo>
                        <a:pt x="2572" y="127228"/>
                        <a:pt x="-19" y="123749"/>
                        <a:pt x="0" y="119685"/>
                      </a:cubicBezTo>
                      <a:lnTo>
                        <a:pt x="153" y="9404"/>
                      </a:lnTo>
                      <a:cubicBezTo>
                        <a:pt x="159" y="4191"/>
                        <a:pt x="4401" y="-13"/>
                        <a:pt x="9589" y="0"/>
                      </a:cubicBezTo>
                      <a:cubicBezTo>
                        <a:pt x="14796" y="19"/>
                        <a:pt x="19018" y="4229"/>
                        <a:pt x="18993" y="9430"/>
                      </a:cubicBezTo>
                      <a:lnTo>
                        <a:pt x="18834" y="119704"/>
                      </a:lnTo>
                      <a:cubicBezTo>
                        <a:pt x="18834" y="124911"/>
                        <a:pt x="14586" y="129121"/>
                        <a:pt x="9404" y="129115"/>
                      </a:cubicBezTo>
                      <a:cubicBezTo>
                        <a:pt x="8274" y="129108"/>
                        <a:pt x="7182" y="128911"/>
                        <a:pt x="6185" y="1285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" name="Google Shape;161;p4"/>
              <p:cNvSpPr/>
              <p:nvPr/>
            </p:nvSpPr>
            <p:spPr>
              <a:xfrm>
                <a:off x="8641315" y="1259175"/>
                <a:ext cx="565373" cy="565373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4"/>
            <p:cNvSpPr txBox="1"/>
            <p:nvPr/>
          </p:nvSpPr>
          <p:spPr>
            <a:xfrm>
              <a:off x="9219163" y="2357758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9219164" y="2757461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634319" y="2637740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9219163" y="3546541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9219164" y="3946244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634319" y="3826523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9219163" y="4735324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9219164" y="5135027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8634319" y="5015306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8706539" y="3888321"/>
              <a:ext cx="291835" cy="312678"/>
              <a:chOff x="11155318" y="2568860"/>
              <a:chExt cx="527601" cy="565283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11155318" y="2628982"/>
                <a:ext cx="142899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899" h="185959" extrusionOk="0">
                    <a:moveTo>
                      <a:pt x="18973" y="18841"/>
                    </a:moveTo>
                    <a:lnTo>
                      <a:pt x="122472" y="18841"/>
                    </a:lnTo>
                    <a:lnTo>
                      <a:pt x="122472" y="0"/>
                    </a:lnTo>
                    <a:lnTo>
                      <a:pt x="9416" y="0"/>
                    </a:lnTo>
                    <a:cubicBezTo>
                      <a:pt x="4210" y="0"/>
                      <a:pt x="0" y="4210"/>
                      <a:pt x="0" y="9417"/>
                    </a:cubicBezTo>
                    <a:cubicBezTo>
                      <a:pt x="0" y="125260"/>
                      <a:pt x="57576" y="171437"/>
                      <a:pt x="142900" y="185960"/>
                    </a:cubicBezTo>
                    <a:cubicBezTo>
                      <a:pt x="138779" y="179127"/>
                      <a:pt x="135191" y="171971"/>
                      <a:pt x="132264" y="164465"/>
                    </a:cubicBezTo>
                    <a:cubicBezTo>
                      <a:pt x="65322" y="145986"/>
                      <a:pt x="21634" y="115024"/>
                      <a:pt x="18973" y="188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1540013" y="2628982"/>
                <a:ext cx="142906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906" h="185959" extrusionOk="0">
                    <a:moveTo>
                      <a:pt x="142907" y="9417"/>
                    </a:moveTo>
                    <a:cubicBezTo>
                      <a:pt x="142907" y="4210"/>
                      <a:pt x="138691" y="0"/>
                      <a:pt x="133483" y="0"/>
                    </a:cubicBezTo>
                    <a:lnTo>
                      <a:pt x="20422" y="0"/>
                    </a:lnTo>
                    <a:lnTo>
                      <a:pt x="20422" y="18841"/>
                    </a:lnTo>
                    <a:lnTo>
                      <a:pt x="123934" y="18841"/>
                    </a:lnTo>
                    <a:cubicBezTo>
                      <a:pt x="121260" y="115024"/>
                      <a:pt x="77578" y="145986"/>
                      <a:pt x="10637" y="164465"/>
                    </a:cubicBezTo>
                    <a:cubicBezTo>
                      <a:pt x="7716" y="171971"/>
                      <a:pt x="4121" y="179127"/>
                      <a:pt x="0" y="185960"/>
                    </a:cubicBezTo>
                    <a:cubicBezTo>
                      <a:pt x="85325" y="171437"/>
                      <a:pt x="142907" y="125260"/>
                      <a:pt x="142907" y="94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1359444" y="2885655"/>
                <a:ext cx="119340" cy="127597"/>
              </a:xfrm>
              <a:custGeom>
                <a:avLst/>
                <a:gdLst/>
                <a:ahLst/>
                <a:cxnLst/>
                <a:rect l="l" t="t" r="r" b="b"/>
                <a:pathLst>
                  <a:path w="119340" h="127597" extrusionOk="0">
                    <a:moveTo>
                      <a:pt x="27877" y="69482"/>
                    </a:moveTo>
                    <a:cubicBezTo>
                      <a:pt x="27877" y="93790"/>
                      <a:pt x="18930" y="115411"/>
                      <a:pt x="3988" y="127597"/>
                    </a:cubicBezTo>
                    <a:lnTo>
                      <a:pt x="115133" y="127597"/>
                    </a:lnTo>
                    <a:cubicBezTo>
                      <a:pt x="114898" y="127432"/>
                      <a:pt x="114764" y="127121"/>
                      <a:pt x="114491" y="127006"/>
                    </a:cubicBezTo>
                    <a:cubicBezTo>
                      <a:pt x="100045" y="114694"/>
                      <a:pt x="91472" y="93351"/>
                      <a:pt x="91472" y="69482"/>
                    </a:cubicBezTo>
                    <a:cubicBezTo>
                      <a:pt x="91472" y="44901"/>
                      <a:pt x="100559" y="23000"/>
                      <a:pt x="115793" y="10916"/>
                    </a:cubicBezTo>
                    <a:cubicBezTo>
                      <a:pt x="118923" y="8433"/>
                      <a:pt x="120136" y="4216"/>
                      <a:pt x="118809" y="438"/>
                    </a:cubicBezTo>
                    <a:cubicBezTo>
                      <a:pt x="118758" y="260"/>
                      <a:pt x="118574" y="184"/>
                      <a:pt x="118505" y="0"/>
                    </a:cubicBezTo>
                    <a:cubicBezTo>
                      <a:pt x="100578" y="8242"/>
                      <a:pt x="80684" y="12954"/>
                      <a:pt x="59672" y="12954"/>
                    </a:cubicBezTo>
                    <a:lnTo>
                      <a:pt x="88748" y="12954"/>
                    </a:lnTo>
                    <a:cubicBezTo>
                      <a:pt x="78442" y="28321"/>
                      <a:pt x="72626" y="48190"/>
                      <a:pt x="72626" y="69482"/>
                    </a:cubicBezTo>
                    <a:cubicBezTo>
                      <a:pt x="72626" y="90773"/>
                      <a:pt x="78442" y="110649"/>
                      <a:pt x="88748" y="126016"/>
                    </a:cubicBezTo>
                    <a:lnTo>
                      <a:pt x="30595" y="126016"/>
                    </a:lnTo>
                    <a:cubicBezTo>
                      <a:pt x="40908" y="110649"/>
                      <a:pt x="46717" y="90773"/>
                      <a:pt x="46717" y="69482"/>
                    </a:cubicBezTo>
                    <a:cubicBezTo>
                      <a:pt x="46717" y="48190"/>
                      <a:pt x="40908" y="28321"/>
                      <a:pt x="30595" y="12954"/>
                    </a:cubicBezTo>
                    <a:lnTo>
                      <a:pt x="59672" y="12954"/>
                    </a:lnTo>
                    <a:cubicBezTo>
                      <a:pt x="38660" y="12954"/>
                      <a:pt x="18765" y="8242"/>
                      <a:pt x="845" y="0"/>
                    </a:cubicBezTo>
                    <a:cubicBezTo>
                      <a:pt x="769" y="184"/>
                      <a:pt x="592" y="260"/>
                      <a:pt x="528" y="438"/>
                    </a:cubicBezTo>
                    <a:cubicBezTo>
                      <a:pt x="-793" y="4216"/>
                      <a:pt x="419" y="8433"/>
                      <a:pt x="3550" y="10916"/>
                    </a:cubicBezTo>
                    <a:cubicBezTo>
                      <a:pt x="18784" y="23000"/>
                      <a:pt x="27877" y="44901"/>
                      <a:pt x="27877" y="694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11268373" y="2578284"/>
                <a:ext cx="301485" cy="329749"/>
              </a:xfrm>
              <a:custGeom>
                <a:avLst/>
                <a:gdLst/>
                <a:ahLst/>
                <a:cxnLst/>
                <a:rect l="l" t="t" r="r" b="b"/>
                <a:pathLst>
                  <a:path w="301485" h="329749" extrusionOk="0">
                    <a:moveTo>
                      <a:pt x="150743" y="329749"/>
                    </a:moveTo>
                    <a:cubicBezTo>
                      <a:pt x="67621" y="329749"/>
                      <a:pt x="0" y="262122"/>
                      <a:pt x="0" y="179007"/>
                    </a:cubicBezTo>
                    <a:lnTo>
                      <a:pt x="0" y="37681"/>
                    </a:lnTo>
                    <a:cubicBezTo>
                      <a:pt x="0" y="32474"/>
                      <a:pt x="4210" y="28264"/>
                      <a:pt x="9417" y="28264"/>
                    </a:cubicBezTo>
                    <a:cubicBezTo>
                      <a:pt x="14624" y="28264"/>
                      <a:pt x="18841" y="32474"/>
                      <a:pt x="18841" y="37681"/>
                    </a:cubicBezTo>
                    <a:lnTo>
                      <a:pt x="18841" y="179007"/>
                    </a:lnTo>
                    <a:cubicBezTo>
                      <a:pt x="18841" y="251727"/>
                      <a:pt x="78022" y="310902"/>
                      <a:pt x="150743" y="310902"/>
                    </a:cubicBezTo>
                    <a:cubicBezTo>
                      <a:pt x="223463" y="310902"/>
                      <a:pt x="282645" y="251727"/>
                      <a:pt x="282645" y="179007"/>
                    </a:cubicBezTo>
                    <a:lnTo>
                      <a:pt x="282645" y="9417"/>
                    </a:lnTo>
                    <a:cubicBezTo>
                      <a:pt x="282645" y="4210"/>
                      <a:pt x="286855" y="0"/>
                      <a:pt x="292062" y="0"/>
                    </a:cubicBezTo>
                    <a:cubicBezTo>
                      <a:pt x="297269" y="0"/>
                      <a:pt x="301485" y="4210"/>
                      <a:pt x="301485" y="9417"/>
                    </a:cubicBezTo>
                    <a:lnTo>
                      <a:pt x="301485" y="179007"/>
                    </a:lnTo>
                    <a:cubicBezTo>
                      <a:pt x="301485" y="262122"/>
                      <a:pt x="233864" y="329749"/>
                      <a:pt x="150743" y="3297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11420667" y="2653645"/>
                <a:ext cx="111503" cy="216147"/>
              </a:xfrm>
              <a:custGeom>
                <a:avLst/>
                <a:gdLst/>
                <a:ahLst/>
                <a:cxnLst/>
                <a:rect l="l" t="t" r="r" b="b"/>
                <a:pathLst>
                  <a:path w="111503" h="216147" extrusionOk="0">
                    <a:moveTo>
                      <a:pt x="9402" y="216148"/>
                    </a:moveTo>
                    <a:cubicBezTo>
                      <a:pt x="4652" y="216148"/>
                      <a:pt x="563" y="212541"/>
                      <a:pt x="55" y="207721"/>
                    </a:cubicBezTo>
                    <a:cubicBezTo>
                      <a:pt x="-503" y="202533"/>
                      <a:pt x="3256" y="197898"/>
                      <a:pt x="8425" y="197364"/>
                    </a:cubicBezTo>
                    <a:cubicBezTo>
                      <a:pt x="56450" y="192284"/>
                      <a:pt x="92664" y="152006"/>
                      <a:pt x="92664" y="103645"/>
                    </a:cubicBezTo>
                    <a:lnTo>
                      <a:pt x="92664" y="9423"/>
                    </a:lnTo>
                    <a:cubicBezTo>
                      <a:pt x="92664" y="4216"/>
                      <a:pt x="96874" y="0"/>
                      <a:pt x="102080" y="0"/>
                    </a:cubicBezTo>
                    <a:cubicBezTo>
                      <a:pt x="107294" y="0"/>
                      <a:pt x="111504" y="4216"/>
                      <a:pt x="111504" y="9423"/>
                    </a:cubicBezTo>
                    <a:lnTo>
                      <a:pt x="111504" y="103645"/>
                    </a:lnTo>
                    <a:cubicBezTo>
                      <a:pt x="111504" y="161658"/>
                      <a:pt x="68045" y="210001"/>
                      <a:pt x="10412" y="216097"/>
                    </a:cubicBezTo>
                    <a:cubicBezTo>
                      <a:pt x="10075" y="216135"/>
                      <a:pt x="9726" y="216148"/>
                      <a:pt x="9402" y="2161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11287214" y="3002248"/>
                <a:ext cx="263804" cy="56527"/>
              </a:xfrm>
              <a:custGeom>
                <a:avLst/>
                <a:gdLst/>
                <a:ahLst/>
                <a:cxnLst/>
                <a:rect l="l" t="t" r="r" b="b"/>
                <a:pathLst>
                  <a:path w="263804" h="56527" extrusionOk="0">
                    <a:moveTo>
                      <a:pt x="254381" y="56528"/>
                    </a:moveTo>
                    <a:lnTo>
                      <a:pt x="9423" y="56528"/>
                    </a:lnTo>
                    <a:cubicBezTo>
                      <a:pt x="4216" y="56528"/>
                      <a:pt x="0" y="52311"/>
                      <a:pt x="0" y="47104"/>
                    </a:cubicBezTo>
                    <a:lnTo>
                      <a:pt x="0" y="28264"/>
                    </a:lnTo>
                    <a:cubicBezTo>
                      <a:pt x="0" y="12681"/>
                      <a:pt x="12681" y="0"/>
                      <a:pt x="28263" y="0"/>
                    </a:cubicBezTo>
                    <a:lnTo>
                      <a:pt x="235541" y="0"/>
                    </a:lnTo>
                    <a:cubicBezTo>
                      <a:pt x="251130" y="0"/>
                      <a:pt x="263804" y="12681"/>
                      <a:pt x="263804" y="28264"/>
                    </a:cubicBezTo>
                    <a:lnTo>
                      <a:pt x="263804" y="47104"/>
                    </a:lnTo>
                    <a:cubicBezTo>
                      <a:pt x="263804" y="52311"/>
                      <a:pt x="259594" y="56528"/>
                      <a:pt x="254381" y="56528"/>
                    </a:cubicBezTo>
                    <a:close/>
                    <a:moveTo>
                      <a:pt x="18847" y="37681"/>
                    </a:moveTo>
                    <a:lnTo>
                      <a:pt x="18847" y="37681"/>
                    </a:lnTo>
                    <a:lnTo>
                      <a:pt x="244963" y="37681"/>
                    </a:lnTo>
                    <a:lnTo>
                      <a:pt x="244963" y="28264"/>
                    </a:lnTo>
                    <a:cubicBezTo>
                      <a:pt x="244963" y="23076"/>
                      <a:pt x="240728" y="18840"/>
                      <a:pt x="235541" y="18840"/>
                    </a:cubicBezTo>
                    <a:lnTo>
                      <a:pt x="28263" y="18840"/>
                    </a:lnTo>
                    <a:cubicBezTo>
                      <a:pt x="23075" y="18840"/>
                      <a:pt x="18847" y="23076"/>
                      <a:pt x="18847" y="28264"/>
                    </a:cubicBezTo>
                    <a:lnTo>
                      <a:pt x="18847" y="37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11258949" y="3039929"/>
                <a:ext cx="320332" cy="94214"/>
              </a:xfrm>
              <a:custGeom>
                <a:avLst/>
                <a:gdLst/>
                <a:ahLst/>
                <a:cxnLst/>
                <a:rect l="l" t="t" r="r" b="b"/>
                <a:pathLst>
                  <a:path w="320332" h="94214" extrusionOk="0">
                    <a:moveTo>
                      <a:pt x="310909" y="94215"/>
                    </a:moveTo>
                    <a:lnTo>
                      <a:pt x="9423" y="94215"/>
                    </a:lnTo>
                    <a:cubicBezTo>
                      <a:pt x="4210" y="94215"/>
                      <a:pt x="0" y="90005"/>
                      <a:pt x="0" y="84792"/>
                    </a:cubicBezTo>
                    <a:lnTo>
                      <a:pt x="0" y="9423"/>
                    </a:lnTo>
                    <a:cubicBezTo>
                      <a:pt x="0" y="4216"/>
                      <a:pt x="4210" y="0"/>
                      <a:pt x="9423" y="0"/>
                    </a:cubicBezTo>
                    <a:lnTo>
                      <a:pt x="310909" y="0"/>
                    </a:lnTo>
                    <a:cubicBezTo>
                      <a:pt x="316116" y="0"/>
                      <a:pt x="320332" y="4216"/>
                      <a:pt x="320332" y="9423"/>
                    </a:cubicBezTo>
                    <a:lnTo>
                      <a:pt x="320332" y="84792"/>
                    </a:lnTo>
                    <a:cubicBezTo>
                      <a:pt x="320332" y="90005"/>
                      <a:pt x="316116" y="94215"/>
                      <a:pt x="310909" y="94215"/>
                    </a:cubicBezTo>
                    <a:close/>
                    <a:moveTo>
                      <a:pt x="18841" y="75374"/>
                    </a:moveTo>
                    <a:lnTo>
                      <a:pt x="18841" y="75374"/>
                    </a:lnTo>
                    <a:lnTo>
                      <a:pt x="301485" y="75374"/>
                    </a:lnTo>
                    <a:lnTo>
                      <a:pt x="301485" y="18847"/>
                    </a:lnTo>
                    <a:lnTo>
                      <a:pt x="18841" y="18847"/>
                    </a:lnTo>
                    <a:lnTo>
                      <a:pt x="18841" y="7537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11240103" y="2568860"/>
                <a:ext cx="358019" cy="18840"/>
              </a:xfrm>
              <a:custGeom>
                <a:avLst/>
                <a:gdLst/>
                <a:ahLst/>
                <a:cxnLst/>
                <a:rect l="l" t="t" r="r" b="b"/>
                <a:pathLst>
                  <a:path w="358019" h="18840" extrusionOk="0">
                    <a:moveTo>
                      <a:pt x="348596" y="18840"/>
                    </a:moveTo>
                    <a:lnTo>
                      <a:pt x="9417" y="18840"/>
                    </a:lnTo>
                    <a:cubicBezTo>
                      <a:pt x="4211" y="18840"/>
                      <a:pt x="0" y="14630"/>
                      <a:pt x="0" y="9423"/>
                    </a:cubicBezTo>
                    <a:cubicBezTo>
                      <a:pt x="0" y="4210"/>
                      <a:pt x="4211" y="0"/>
                      <a:pt x="9417" y="0"/>
                    </a:cubicBezTo>
                    <a:lnTo>
                      <a:pt x="348596" y="0"/>
                    </a:lnTo>
                    <a:cubicBezTo>
                      <a:pt x="353803" y="0"/>
                      <a:pt x="358019" y="4210"/>
                      <a:pt x="358019" y="9423"/>
                    </a:cubicBezTo>
                    <a:cubicBezTo>
                      <a:pt x="358019" y="14630"/>
                      <a:pt x="353803" y="18840"/>
                      <a:pt x="34859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8714260" y="2717817"/>
              <a:ext cx="276393" cy="276121"/>
              <a:chOff x="8181342" y="2597188"/>
              <a:chExt cx="556925" cy="556377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8181342" y="2797963"/>
                <a:ext cx="192180" cy="152487"/>
              </a:xfrm>
              <a:custGeom>
                <a:avLst/>
                <a:gdLst/>
                <a:ahLst/>
                <a:cxnLst/>
                <a:rect l="l" t="t" r="r" b="b"/>
                <a:pathLst>
                  <a:path w="192180" h="152487" extrusionOk="0">
                    <a:moveTo>
                      <a:pt x="146200" y="78764"/>
                    </a:moveTo>
                    <a:cubicBezTo>
                      <a:pt x="120216" y="78764"/>
                      <a:pt x="51407" y="95629"/>
                      <a:pt x="24998" y="116445"/>
                    </a:cubicBezTo>
                    <a:cubicBezTo>
                      <a:pt x="38263" y="78592"/>
                      <a:pt x="69936" y="42931"/>
                      <a:pt x="106709" y="27119"/>
                    </a:cubicBezTo>
                    <a:cubicBezTo>
                      <a:pt x="126242" y="18712"/>
                      <a:pt x="154137" y="13124"/>
                      <a:pt x="182712" y="28173"/>
                    </a:cubicBezTo>
                    <a:cubicBezTo>
                      <a:pt x="185748" y="22839"/>
                      <a:pt x="188891" y="17429"/>
                      <a:pt x="192181" y="11994"/>
                    </a:cubicBezTo>
                    <a:cubicBezTo>
                      <a:pt x="163974" y="-3075"/>
                      <a:pt x="131653" y="-4104"/>
                      <a:pt x="99267" y="9809"/>
                    </a:cubicBezTo>
                    <a:cubicBezTo>
                      <a:pt x="47782" y="31926"/>
                      <a:pt x="5122" y="88816"/>
                      <a:pt x="42" y="142169"/>
                    </a:cubicBezTo>
                    <a:cubicBezTo>
                      <a:pt x="-332" y="146125"/>
                      <a:pt x="1820" y="149897"/>
                      <a:pt x="5427" y="151592"/>
                    </a:cubicBezTo>
                    <a:cubicBezTo>
                      <a:pt x="6704" y="152195"/>
                      <a:pt x="8069" y="152487"/>
                      <a:pt x="9421" y="152487"/>
                    </a:cubicBezTo>
                    <a:cubicBezTo>
                      <a:pt x="11885" y="152487"/>
                      <a:pt x="14304" y="151516"/>
                      <a:pt x="16114" y="149693"/>
                    </a:cubicBezTo>
                    <a:cubicBezTo>
                      <a:pt x="45159" y="110870"/>
                      <a:pt x="118120" y="97604"/>
                      <a:pt x="146200" y="97604"/>
                    </a:cubicBezTo>
                    <a:cubicBezTo>
                      <a:pt x="151471" y="97604"/>
                      <a:pt x="155744" y="93509"/>
                      <a:pt x="155750" y="88200"/>
                    </a:cubicBezTo>
                    <a:cubicBezTo>
                      <a:pt x="155770" y="82936"/>
                      <a:pt x="151350" y="78853"/>
                      <a:pt x="146200" y="78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306631" y="2597188"/>
                <a:ext cx="431636" cy="431101"/>
              </a:xfrm>
              <a:custGeom>
                <a:avLst/>
                <a:gdLst/>
                <a:ahLst/>
                <a:cxnLst/>
                <a:rect l="l" t="t" r="r" b="b"/>
                <a:pathLst>
                  <a:path w="431636" h="431101" extrusionOk="0">
                    <a:moveTo>
                      <a:pt x="95232" y="431101"/>
                    </a:moveTo>
                    <a:cubicBezTo>
                      <a:pt x="92767" y="431101"/>
                      <a:pt x="90368" y="430130"/>
                      <a:pt x="88570" y="428346"/>
                    </a:cubicBezTo>
                    <a:lnTo>
                      <a:pt x="2763" y="342519"/>
                    </a:lnTo>
                    <a:cubicBezTo>
                      <a:pt x="299" y="340055"/>
                      <a:pt x="-603" y="336448"/>
                      <a:pt x="406" y="333115"/>
                    </a:cubicBezTo>
                    <a:cubicBezTo>
                      <a:pt x="13920" y="288842"/>
                      <a:pt x="58846" y="185725"/>
                      <a:pt x="132264" y="112300"/>
                    </a:cubicBezTo>
                    <a:cubicBezTo>
                      <a:pt x="229979" y="14573"/>
                      <a:pt x="330765" y="0"/>
                      <a:pt x="382150" y="0"/>
                    </a:cubicBezTo>
                    <a:cubicBezTo>
                      <a:pt x="405810" y="0"/>
                      <a:pt x="420123" y="3016"/>
                      <a:pt x="420720" y="3162"/>
                    </a:cubicBezTo>
                    <a:cubicBezTo>
                      <a:pt x="424282" y="3937"/>
                      <a:pt x="427089" y="6699"/>
                      <a:pt x="427908" y="10242"/>
                    </a:cubicBezTo>
                    <a:cubicBezTo>
                      <a:pt x="429280" y="16192"/>
                      <a:pt x="459937" y="157696"/>
                      <a:pt x="318796" y="298837"/>
                    </a:cubicBezTo>
                    <a:cubicBezTo>
                      <a:pt x="245364" y="372256"/>
                      <a:pt x="142247" y="417195"/>
                      <a:pt x="97975" y="430701"/>
                    </a:cubicBezTo>
                    <a:cubicBezTo>
                      <a:pt x="97073" y="430955"/>
                      <a:pt x="96152" y="431101"/>
                      <a:pt x="95232" y="431101"/>
                    </a:cubicBezTo>
                    <a:close/>
                    <a:moveTo>
                      <a:pt x="20142" y="333248"/>
                    </a:moveTo>
                    <a:lnTo>
                      <a:pt x="20142" y="333248"/>
                    </a:lnTo>
                    <a:lnTo>
                      <a:pt x="97835" y="410953"/>
                    </a:lnTo>
                    <a:cubicBezTo>
                      <a:pt x="136735" y="398018"/>
                      <a:pt x="235535" y="355435"/>
                      <a:pt x="305480" y="285515"/>
                    </a:cubicBezTo>
                    <a:cubicBezTo>
                      <a:pt x="423190" y="167780"/>
                      <a:pt x="414586" y="48539"/>
                      <a:pt x="410592" y="20593"/>
                    </a:cubicBezTo>
                    <a:cubicBezTo>
                      <a:pt x="404743" y="19799"/>
                      <a:pt x="394945" y="18840"/>
                      <a:pt x="382150" y="18840"/>
                    </a:cubicBezTo>
                    <a:cubicBezTo>
                      <a:pt x="333687" y="18840"/>
                      <a:pt x="238500" y="32715"/>
                      <a:pt x="145587" y="125622"/>
                    </a:cubicBezTo>
                    <a:cubicBezTo>
                      <a:pt x="75641" y="195567"/>
                      <a:pt x="33084" y="294367"/>
                      <a:pt x="20142" y="333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483479" y="2700731"/>
                <a:ext cx="150668" cy="150723"/>
              </a:xfrm>
              <a:custGeom>
                <a:avLst/>
                <a:gdLst/>
                <a:ahLst/>
                <a:cxnLst/>
                <a:rect l="l" t="t" r="r" b="b"/>
                <a:pathLst>
                  <a:path w="150668" h="150723" extrusionOk="0">
                    <a:moveTo>
                      <a:pt x="75336" y="150724"/>
                    </a:moveTo>
                    <a:cubicBezTo>
                      <a:pt x="55194" y="150724"/>
                      <a:pt x="36271" y="142881"/>
                      <a:pt x="22041" y="128664"/>
                    </a:cubicBezTo>
                    <a:cubicBezTo>
                      <a:pt x="-7347" y="99276"/>
                      <a:pt x="-7347" y="51467"/>
                      <a:pt x="22041" y="22060"/>
                    </a:cubicBezTo>
                    <a:cubicBezTo>
                      <a:pt x="36271" y="7842"/>
                      <a:pt x="55194" y="0"/>
                      <a:pt x="75336" y="0"/>
                    </a:cubicBezTo>
                    <a:cubicBezTo>
                      <a:pt x="95472" y="0"/>
                      <a:pt x="114408" y="7842"/>
                      <a:pt x="128632" y="22060"/>
                    </a:cubicBezTo>
                    <a:cubicBezTo>
                      <a:pt x="158013" y="51467"/>
                      <a:pt x="158013" y="99276"/>
                      <a:pt x="128632" y="128664"/>
                    </a:cubicBezTo>
                    <a:cubicBezTo>
                      <a:pt x="114395" y="142881"/>
                      <a:pt x="95472" y="150724"/>
                      <a:pt x="75336" y="150724"/>
                    </a:cubicBezTo>
                    <a:close/>
                    <a:moveTo>
                      <a:pt x="75336" y="18840"/>
                    </a:moveTo>
                    <a:lnTo>
                      <a:pt x="75336" y="18840"/>
                    </a:lnTo>
                    <a:cubicBezTo>
                      <a:pt x="60229" y="18840"/>
                      <a:pt x="46031" y="24714"/>
                      <a:pt x="35357" y="35382"/>
                    </a:cubicBezTo>
                    <a:cubicBezTo>
                      <a:pt x="13322" y="57436"/>
                      <a:pt x="13322" y="93294"/>
                      <a:pt x="35357" y="115341"/>
                    </a:cubicBezTo>
                    <a:cubicBezTo>
                      <a:pt x="46031" y="126009"/>
                      <a:pt x="60229" y="131883"/>
                      <a:pt x="75336" y="131883"/>
                    </a:cubicBezTo>
                    <a:cubicBezTo>
                      <a:pt x="90437" y="131883"/>
                      <a:pt x="104629" y="126009"/>
                      <a:pt x="115304" y="115341"/>
                    </a:cubicBezTo>
                    <a:cubicBezTo>
                      <a:pt x="137350" y="93313"/>
                      <a:pt x="137350" y="57436"/>
                      <a:pt x="115304" y="35382"/>
                    </a:cubicBezTo>
                    <a:cubicBezTo>
                      <a:pt x="104629" y="24714"/>
                      <a:pt x="90437" y="18840"/>
                      <a:pt x="7533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201302" y="2967803"/>
                <a:ext cx="165820" cy="165807"/>
              </a:xfrm>
              <a:custGeom>
                <a:avLst/>
                <a:gdLst/>
                <a:ahLst/>
                <a:cxnLst/>
                <a:rect l="l" t="t" r="r" b="b"/>
                <a:pathLst>
                  <a:path w="165820" h="165807" extrusionOk="0">
                    <a:moveTo>
                      <a:pt x="9425" y="165807"/>
                    </a:moveTo>
                    <a:cubicBezTo>
                      <a:pt x="6968" y="165807"/>
                      <a:pt x="4561" y="164855"/>
                      <a:pt x="2764" y="163045"/>
                    </a:cubicBezTo>
                    <a:cubicBezTo>
                      <a:pt x="218" y="160505"/>
                      <a:pt x="-659" y="156733"/>
                      <a:pt x="510" y="153317"/>
                    </a:cubicBezTo>
                    <a:cubicBezTo>
                      <a:pt x="16493" y="106803"/>
                      <a:pt x="41239" y="-8926"/>
                      <a:pt x="104498" y="549"/>
                    </a:cubicBezTo>
                    <a:cubicBezTo>
                      <a:pt x="109648" y="1317"/>
                      <a:pt x="113191" y="6143"/>
                      <a:pt x="112409" y="11274"/>
                    </a:cubicBezTo>
                    <a:cubicBezTo>
                      <a:pt x="111635" y="16430"/>
                      <a:pt x="106758" y="19942"/>
                      <a:pt x="101691" y="19192"/>
                    </a:cubicBezTo>
                    <a:cubicBezTo>
                      <a:pt x="57368" y="12569"/>
                      <a:pt x="36635" y="108759"/>
                      <a:pt x="24919" y="140890"/>
                    </a:cubicBezTo>
                    <a:cubicBezTo>
                      <a:pt x="56841" y="129257"/>
                      <a:pt x="152580" y="108549"/>
                      <a:pt x="146706" y="64747"/>
                    </a:cubicBezTo>
                    <a:cubicBezTo>
                      <a:pt x="146020" y="59597"/>
                      <a:pt x="149646" y="54867"/>
                      <a:pt x="154802" y="54168"/>
                    </a:cubicBezTo>
                    <a:cubicBezTo>
                      <a:pt x="159952" y="53501"/>
                      <a:pt x="164695" y="57108"/>
                      <a:pt x="165388" y="62264"/>
                    </a:cubicBezTo>
                    <a:cubicBezTo>
                      <a:pt x="173744" y="124850"/>
                      <a:pt x="58866" y="149367"/>
                      <a:pt x="12492" y="165312"/>
                    </a:cubicBezTo>
                    <a:cubicBezTo>
                      <a:pt x="11489" y="165642"/>
                      <a:pt x="10447" y="165807"/>
                      <a:pt x="9425" y="1658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327336" y="2874788"/>
                <a:ext cx="131745" cy="134203"/>
              </a:xfrm>
              <a:custGeom>
                <a:avLst/>
                <a:gdLst/>
                <a:ahLst/>
                <a:cxnLst/>
                <a:rect l="l" t="t" r="r" b="b"/>
                <a:pathLst>
                  <a:path w="131745" h="134203" extrusionOk="0">
                    <a:moveTo>
                      <a:pt x="122323" y="134204"/>
                    </a:moveTo>
                    <a:cubicBezTo>
                      <a:pt x="119879" y="134204"/>
                      <a:pt x="117440" y="133264"/>
                      <a:pt x="115586" y="131365"/>
                    </a:cubicBezTo>
                    <a:cubicBezTo>
                      <a:pt x="77956" y="92903"/>
                      <a:pt x="40319" y="54454"/>
                      <a:pt x="2683" y="15992"/>
                    </a:cubicBezTo>
                    <a:cubicBezTo>
                      <a:pt x="-950" y="12284"/>
                      <a:pt x="-886" y="6321"/>
                      <a:pt x="2829" y="2670"/>
                    </a:cubicBezTo>
                    <a:cubicBezTo>
                      <a:pt x="6556" y="-950"/>
                      <a:pt x="12519" y="-880"/>
                      <a:pt x="16152" y="2822"/>
                    </a:cubicBezTo>
                    <a:cubicBezTo>
                      <a:pt x="53781" y="41278"/>
                      <a:pt x="91424" y="79734"/>
                      <a:pt x="129060" y="118189"/>
                    </a:cubicBezTo>
                    <a:cubicBezTo>
                      <a:pt x="132699" y="121904"/>
                      <a:pt x="132629" y="127873"/>
                      <a:pt x="128915" y="131512"/>
                    </a:cubicBezTo>
                    <a:cubicBezTo>
                      <a:pt x="127080" y="133296"/>
                      <a:pt x="124698" y="134204"/>
                      <a:pt x="122323" y="134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8575808" y="2620733"/>
                <a:ext cx="139547" cy="139541"/>
              </a:xfrm>
              <a:custGeom>
                <a:avLst/>
                <a:gdLst/>
                <a:ahLst/>
                <a:cxnLst/>
                <a:rect l="l" t="t" r="r" b="b"/>
                <a:pathLst>
                  <a:path w="139547" h="139541" extrusionOk="0">
                    <a:moveTo>
                      <a:pt x="2763" y="16085"/>
                    </a:moveTo>
                    <a:cubicBezTo>
                      <a:pt x="-921" y="12408"/>
                      <a:pt x="-921" y="6439"/>
                      <a:pt x="2763" y="2762"/>
                    </a:cubicBezTo>
                    <a:cubicBezTo>
                      <a:pt x="6445" y="-921"/>
                      <a:pt x="12402" y="-921"/>
                      <a:pt x="16084" y="2762"/>
                    </a:cubicBezTo>
                    <a:cubicBezTo>
                      <a:pt x="56318" y="42996"/>
                      <a:pt x="96545" y="83230"/>
                      <a:pt x="136785" y="123463"/>
                    </a:cubicBezTo>
                    <a:cubicBezTo>
                      <a:pt x="140468" y="127140"/>
                      <a:pt x="140468" y="133102"/>
                      <a:pt x="136785" y="136779"/>
                    </a:cubicBezTo>
                    <a:cubicBezTo>
                      <a:pt x="134950" y="138621"/>
                      <a:pt x="132531" y="139541"/>
                      <a:pt x="130124" y="139541"/>
                    </a:cubicBezTo>
                    <a:cubicBezTo>
                      <a:pt x="127718" y="139541"/>
                      <a:pt x="125305" y="138621"/>
                      <a:pt x="123463" y="136779"/>
                    </a:cubicBezTo>
                    <a:cubicBezTo>
                      <a:pt x="83242" y="96545"/>
                      <a:pt x="42996" y="56325"/>
                      <a:pt x="2763" y="16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8384457" y="2961385"/>
                <a:ext cx="152488" cy="192180"/>
              </a:xfrm>
              <a:custGeom>
                <a:avLst/>
                <a:gdLst/>
                <a:ahLst/>
                <a:cxnLst/>
                <a:rect l="l" t="t" r="r" b="b"/>
                <a:pathLst>
                  <a:path w="152488" h="192180" extrusionOk="0">
                    <a:moveTo>
                      <a:pt x="73730" y="45987"/>
                    </a:moveTo>
                    <a:cubicBezTo>
                      <a:pt x="73730" y="71965"/>
                      <a:pt x="56858" y="140773"/>
                      <a:pt x="36043" y="167183"/>
                    </a:cubicBezTo>
                    <a:cubicBezTo>
                      <a:pt x="73902" y="153918"/>
                      <a:pt x="109557" y="122250"/>
                      <a:pt x="125368" y="85471"/>
                    </a:cubicBezTo>
                    <a:cubicBezTo>
                      <a:pt x="133776" y="65938"/>
                      <a:pt x="139370" y="38049"/>
                      <a:pt x="124314" y="9468"/>
                    </a:cubicBezTo>
                    <a:cubicBezTo>
                      <a:pt x="129655" y="6439"/>
                      <a:pt x="135065" y="3289"/>
                      <a:pt x="140494" y="0"/>
                    </a:cubicBezTo>
                    <a:cubicBezTo>
                      <a:pt x="155563" y="28207"/>
                      <a:pt x="156591" y="60528"/>
                      <a:pt x="142685" y="92920"/>
                    </a:cubicBezTo>
                    <a:cubicBezTo>
                      <a:pt x="120568" y="144406"/>
                      <a:pt x="63671" y="187058"/>
                      <a:pt x="10319" y="192138"/>
                    </a:cubicBezTo>
                    <a:cubicBezTo>
                      <a:pt x="6363" y="192513"/>
                      <a:pt x="2591" y="190360"/>
                      <a:pt x="902" y="186754"/>
                    </a:cubicBezTo>
                    <a:cubicBezTo>
                      <a:pt x="292" y="185477"/>
                      <a:pt x="0" y="184118"/>
                      <a:pt x="0" y="182766"/>
                    </a:cubicBezTo>
                    <a:cubicBezTo>
                      <a:pt x="0" y="180296"/>
                      <a:pt x="972" y="177876"/>
                      <a:pt x="2794" y="176067"/>
                    </a:cubicBezTo>
                    <a:cubicBezTo>
                      <a:pt x="41618" y="147022"/>
                      <a:pt x="54883" y="74066"/>
                      <a:pt x="54883" y="45987"/>
                    </a:cubicBezTo>
                    <a:cubicBezTo>
                      <a:pt x="54883" y="40710"/>
                      <a:pt x="58979" y="36443"/>
                      <a:pt x="64294" y="36430"/>
                    </a:cubicBezTo>
                    <a:cubicBezTo>
                      <a:pt x="69552" y="36411"/>
                      <a:pt x="73641" y="40831"/>
                      <a:pt x="73730" y="459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8696115" y="5077104"/>
              <a:ext cx="312682" cy="312679"/>
              <a:chOff x="7203916" y="588594"/>
              <a:chExt cx="565289" cy="565283"/>
            </a:xfrm>
          </p:grpSpPr>
          <p:sp>
            <p:nvSpPr>
              <p:cNvPr id="189" name="Google Shape;189;p4"/>
              <p:cNvSpPr/>
              <p:nvPr/>
            </p:nvSpPr>
            <p:spPr>
              <a:xfrm>
                <a:off x="7446895" y="646339"/>
                <a:ext cx="322310" cy="413754"/>
              </a:xfrm>
              <a:custGeom>
                <a:avLst/>
                <a:gdLst/>
                <a:ahLst/>
                <a:cxnLst/>
                <a:rect l="l" t="t" r="r" b="b"/>
                <a:pathLst>
                  <a:path w="322310" h="413754" extrusionOk="0">
                    <a:moveTo>
                      <a:pt x="238123" y="413755"/>
                    </a:moveTo>
                    <a:cubicBezTo>
                      <a:pt x="236687" y="413755"/>
                      <a:pt x="235234" y="413628"/>
                      <a:pt x="233798" y="413367"/>
                    </a:cubicBezTo>
                    <a:cubicBezTo>
                      <a:pt x="169447" y="402014"/>
                      <a:pt x="161656" y="424499"/>
                      <a:pt x="138821" y="367419"/>
                    </a:cubicBezTo>
                    <a:cubicBezTo>
                      <a:pt x="137957" y="365285"/>
                      <a:pt x="135856" y="363863"/>
                      <a:pt x="133551" y="363863"/>
                    </a:cubicBezTo>
                    <a:cubicBezTo>
                      <a:pt x="48772" y="363863"/>
                      <a:pt x="27652" y="339752"/>
                      <a:pt x="27652" y="262694"/>
                    </a:cubicBezTo>
                    <a:cubicBezTo>
                      <a:pt x="27296" y="261037"/>
                      <a:pt x="23181" y="256605"/>
                      <a:pt x="19117" y="253608"/>
                    </a:cubicBezTo>
                    <a:cubicBezTo>
                      <a:pt x="11402" y="251118"/>
                      <a:pt x="5274" y="245492"/>
                      <a:pt x="2150" y="237910"/>
                    </a:cubicBezTo>
                    <a:cubicBezTo>
                      <a:pt x="-1253" y="229738"/>
                      <a:pt x="-593" y="220689"/>
                      <a:pt x="3966" y="213082"/>
                    </a:cubicBezTo>
                    <a:cubicBezTo>
                      <a:pt x="33513" y="163825"/>
                      <a:pt x="89679" y="175465"/>
                      <a:pt x="143673" y="168365"/>
                    </a:cubicBezTo>
                    <a:cubicBezTo>
                      <a:pt x="151654" y="168365"/>
                      <a:pt x="158887" y="171959"/>
                      <a:pt x="163027" y="177941"/>
                    </a:cubicBezTo>
                    <a:cubicBezTo>
                      <a:pt x="170501" y="188800"/>
                      <a:pt x="187792" y="187745"/>
                      <a:pt x="193945" y="176652"/>
                    </a:cubicBezTo>
                    <a:cubicBezTo>
                      <a:pt x="214119" y="125814"/>
                      <a:pt x="179137" y="149531"/>
                      <a:pt x="109294" y="149531"/>
                    </a:cubicBezTo>
                    <a:cubicBezTo>
                      <a:pt x="96264" y="149531"/>
                      <a:pt x="84052" y="143746"/>
                      <a:pt x="75784" y="133688"/>
                    </a:cubicBezTo>
                    <a:cubicBezTo>
                      <a:pt x="43101" y="93861"/>
                      <a:pt x="88084" y="75579"/>
                      <a:pt x="115828" y="58917"/>
                    </a:cubicBezTo>
                    <a:cubicBezTo>
                      <a:pt x="116768" y="58345"/>
                      <a:pt x="117517" y="57558"/>
                      <a:pt x="118012" y="56586"/>
                    </a:cubicBezTo>
                    <a:cubicBezTo>
                      <a:pt x="142974" y="6599"/>
                      <a:pt x="137957" y="18861"/>
                      <a:pt x="194111" y="1138"/>
                    </a:cubicBezTo>
                    <a:cubicBezTo>
                      <a:pt x="201927" y="-1345"/>
                      <a:pt x="210761" y="312"/>
                      <a:pt x="217015" y="5354"/>
                    </a:cubicBezTo>
                    <a:cubicBezTo>
                      <a:pt x="283919" y="59488"/>
                      <a:pt x="322311" y="139498"/>
                      <a:pt x="322311" y="224899"/>
                    </a:cubicBezTo>
                    <a:cubicBezTo>
                      <a:pt x="322311" y="290336"/>
                      <a:pt x="299108" y="354300"/>
                      <a:pt x="256963" y="405011"/>
                    </a:cubicBezTo>
                    <a:cubicBezTo>
                      <a:pt x="252347" y="410567"/>
                      <a:pt x="245489" y="413755"/>
                      <a:pt x="238123" y="413755"/>
                    </a:cubicBezTo>
                    <a:close/>
                    <a:moveTo>
                      <a:pt x="238123" y="394908"/>
                    </a:moveTo>
                    <a:cubicBezTo>
                      <a:pt x="239831" y="394908"/>
                      <a:pt x="241469" y="394171"/>
                      <a:pt x="242460" y="392958"/>
                    </a:cubicBezTo>
                    <a:cubicBezTo>
                      <a:pt x="281804" y="345632"/>
                      <a:pt x="303464" y="285936"/>
                      <a:pt x="303464" y="224899"/>
                    </a:cubicBezTo>
                    <a:cubicBezTo>
                      <a:pt x="303464" y="145226"/>
                      <a:pt x="267637" y="70531"/>
                      <a:pt x="205166" y="20017"/>
                    </a:cubicBezTo>
                    <a:cubicBezTo>
                      <a:pt x="204207" y="19242"/>
                      <a:pt x="202957" y="18804"/>
                      <a:pt x="201610" y="18804"/>
                    </a:cubicBezTo>
                    <a:cubicBezTo>
                      <a:pt x="150327" y="34704"/>
                      <a:pt x="156589" y="21541"/>
                      <a:pt x="134859" y="65032"/>
                    </a:cubicBezTo>
                    <a:cubicBezTo>
                      <a:pt x="132738" y="69242"/>
                      <a:pt x="129518" y="72702"/>
                      <a:pt x="125505" y="75090"/>
                    </a:cubicBezTo>
                    <a:cubicBezTo>
                      <a:pt x="109199" y="84882"/>
                      <a:pt x="69701" y="96509"/>
                      <a:pt x="90358" y="121724"/>
                    </a:cubicBezTo>
                    <a:cubicBezTo>
                      <a:pt x="95031" y="127427"/>
                      <a:pt x="101934" y="130684"/>
                      <a:pt x="109294" y="130684"/>
                    </a:cubicBezTo>
                    <a:cubicBezTo>
                      <a:pt x="164119" y="130684"/>
                      <a:pt x="241926" y="107450"/>
                      <a:pt x="210926" y="184691"/>
                    </a:cubicBezTo>
                    <a:cubicBezTo>
                      <a:pt x="203953" y="197518"/>
                      <a:pt x="191552" y="204840"/>
                      <a:pt x="178058" y="204840"/>
                    </a:cubicBezTo>
                    <a:cubicBezTo>
                      <a:pt x="165752" y="204840"/>
                      <a:pt x="154639" y="198934"/>
                      <a:pt x="147534" y="188647"/>
                    </a:cubicBezTo>
                    <a:cubicBezTo>
                      <a:pt x="146943" y="187803"/>
                      <a:pt x="145362" y="187212"/>
                      <a:pt x="143673" y="187212"/>
                    </a:cubicBezTo>
                    <a:cubicBezTo>
                      <a:pt x="99533" y="193016"/>
                      <a:pt x="44511" y="182113"/>
                      <a:pt x="20127" y="222785"/>
                    </a:cubicBezTo>
                    <a:cubicBezTo>
                      <a:pt x="18673" y="225191"/>
                      <a:pt x="18469" y="228081"/>
                      <a:pt x="19555" y="230697"/>
                    </a:cubicBezTo>
                    <a:cubicBezTo>
                      <a:pt x="20623" y="233294"/>
                      <a:pt x="22813" y="235186"/>
                      <a:pt x="25537" y="235847"/>
                    </a:cubicBezTo>
                    <a:cubicBezTo>
                      <a:pt x="26598" y="236107"/>
                      <a:pt x="27614" y="236564"/>
                      <a:pt x="28515" y="237174"/>
                    </a:cubicBezTo>
                    <a:cubicBezTo>
                      <a:pt x="32744" y="240044"/>
                      <a:pt x="46499" y="250274"/>
                      <a:pt x="46499" y="262694"/>
                    </a:cubicBezTo>
                    <a:cubicBezTo>
                      <a:pt x="46499" y="328722"/>
                      <a:pt x="58538" y="345022"/>
                      <a:pt x="133551" y="345022"/>
                    </a:cubicBezTo>
                    <a:cubicBezTo>
                      <a:pt x="143641" y="345022"/>
                      <a:pt x="152581" y="351074"/>
                      <a:pt x="156315" y="360421"/>
                    </a:cubicBezTo>
                    <a:cubicBezTo>
                      <a:pt x="175048" y="407246"/>
                      <a:pt x="183551" y="385370"/>
                      <a:pt x="238123" y="3949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7204464" y="663968"/>
                <a:ext cx="218714" cy="431431"/>
              </a:xfrm>
              <a:custGeom>
                <a:avLst/>
                <a:gdLst/>
                <a:ahLst/>
                <a:cxnLst/>
                <a:rect l="l" t="t" r="r" b="b"/>
                <a:pathLst>
                  <a:path w="218714" h="431431" extrusionOk="0">
                    <a:moveTo>
                      <a:pt x="113745" y="431432"/>
                    </a:moveTo>
                    <a:cubicBezTo>
                      <a:pt x="111643" y="431432"/>
                      <a:pt x="109605" y="430733"/>
                      <a:pt x="107923" y="429425"/>
                    </a:cubicBezTo>
                    <a:cubicBezTo>
                      <a:pt x="52874" y="386150"/>
                      <a:pt x="15937" y="324580"/>
                      <a:pt x="3961" y="255994"/>
                    </a:cubicBezTo>
                    <a:cubicBezTo>
                      <a:pt x="3484" y="253257"/>
                      <a:pt x="4234" y="250476"/>
                      <a:pt x="6018" y="248323"/>
                    </a:cubicBezTo>
                    <a:cubicBezTo>
                      <a:pt x="7802" y="246190"/>
                      <a:pt x="10450" y="244951"/>
                      <a:pt x="13231" y="244951"/>
                    </a:cubicBezTo>
                    <a:lnTo>
                      <a:pt x="22490" y="244951"/>
                    </a:lnTo>
                    <a:cubicBezTo>
                      <a:pt x="30529" y="244951"/>
                      <a:pt x="37082" y="238423"/>
                      <a:pt x="37101" y="230359"/>
                    </a:cubicBezTo>
                    <a:lnTo>
                      <a:pt x="37101" y="221939"/>
                    </a:lnTo>
                    <a:cubicBezTo>
                      <a:pt x="37120" y="213881"/>
                      <a:pt x="30567" y="207308"/>
                      <a:pt x="22508" y="207308"/>
                    </a:cubicBezTo>
                    <a:lnTo>
                      <a:pt x="17226" y="207308"/>
                    </a:lnTo>
                    <a:cubicBezTo>
                      <a:pt x="13733" y="207308"/>
                      <a:pt x="10177" y="206648"/>
                      <a:pt x="6354" y="205321"/>
                    </a:cubicBezTo>
                    <a:cubicBezTo>
                      <a:pt x="1421" y="203606"/>
                      <a:pt x="-1177" y="198253"/>
                      <a:pt x="518" y="193338"/>
                    </a:cubicBezTo>
                    <a:cubicBezTo>
                      <a:pt x="2233" y="188430"/>
                      <a:pt x="7637" y="185833"/>
                      <a:pt x="12501" y="187509"/>
                    </a:cubicBezTo>
                    <a:cubicBezTo>
                      <a:pt x="14355" y="188157"/>
                      <a:pt x="15848" y="188462"/>
                      <a:pt x="17226" y="188462"/>
                    </a:cubicBezTo>
                    <a:lnTo>
                      <a:pt x="22522" y="188462"/>
                    </a:lnTo>
                    <a:cubicBezTo>
                      <a:pt x="40981" y="188481"/>
                      <a:pt x="55961" y="203498"/>
                      <a:pt x="55947" y="221939"/>
                    </a:cubicBezTo>
                    <a:lnTo>
                      <a:pt x="55947" y="230384"/>
                    </a:lnTo>
                    <a:cubicBezTo>
                      <a:pt x="55923" y="248082"/>
                      <a:pt x="42086" y="262604"/>
                      <a:pt x="24680" y="263722"/>
                    </a:cubicBezTo>
                    <a:cubicBezTo>
                      <a:pt x="36897" y="319557"/>
                      <a:pt x="66984" y="369792"/>
                      <a:pt x="110558" y="407200"/>
                    </a:cubicBezTo>
                    <a:lnTo>
                      <a:pt x="129786" y="368376"/>
                    </a:lnTo>
                    <a:cubicBezTo>
                      <a:pt x="132141" y="363665"/>
                      <a:pt x="135564" y="359556"/>
                      <a:pt x="139704" y="356470"/>
                    </a:cubicBezTo>
                    <a:cubicBezTo>
                      <a:pt x="164730" y="337712"/>
                      <a:pt x="221047" y="273526"/>
                      <a:pt x="179601" y="253511"/>
                    </a:cubicBezTo>
                    <a:cubicBezTo>
                      <a:pt x="166901" y="247485"/>
                      <a:pt x="158773" y="263798"/>
                      <a:pt x="141768" y="263798"/>
                    </a:cubicBezTo>
                    <a:lnTo>
                      <a:pt x="131278" y="263798"/>
                    </a:lnTo>
                    <a:cubicBezTo>
                      <a:pt x="115898" y="263798"/>
                      <a:pt x="102551" y="253384"/>
                      <a:pt x="98817" y="238455"/>
                    </a:cubicBezTo>
                    <a:lnTo>
                      <a:pt x="96530" y="229375"/>
                    </a:lnTo>
                    <a:cubicBezTo>
                      <a:pt x="94238" y="220205"/>
                      <a:pt x="95965" y="210433"/>
                      <a:pt x="101268" y="202559"/>
                    </a:cubicBezTo>
                    <a:cubicBezTo>
                      <a:pt x="129316" y="161112"/>
                      <a:pt x="149718" y="174288"/>
                      <a:pt x="156411" y="161944"/>
                    </a:cubicBezTo>
                    <a:cubicBezTo>
                      <a:pt x="159027" y="157163"/>
                      <a:pt x="158805" y="151568"/>
                      <a:pt x="155846" y="147003"/>
                    </a:cubicBezTo>
                    <a:cubicBezTo>
                      <a:pt x="144620" y="129711"/>
                      <a:pt x="146080" y="81083"/>
                      <a:pt x="168616" y="69755"/>
                    </a:cubicBezTo>
                    <a:cubicBezTo>
                      <a:pt x="210615" y="48755"/>
                      <a:pt x="204436" y="19825"/>
                      <a:pt x="178109" y="18840"/>
                    </a:cubicBezTo>
                    <a:lnTo>
                      <a:pt x="94200" y="18840"/>
                    </a:lnTo>
                    <a:cubicBezTo>
                      <a:pt x="88994" y="18840"/>
                      <a:pt x="84777" y="14624"/>
                      <a:pt x="84777" y="9417"/>
                    </a:cubicBezTo>
                    <a:cubicBezTo>
                      <a:pt x="84777" y="4210"/>
                      <a:pt x="88994" y="0"/>
                      <a:pt x="94200" y="0"/>
                    </a:cubicBezTo>
                    <a:lnTo>
                      <a:pt x="178459" y="0"/>
                    </a:lnTo>
                    <a:cubicBezTo>
                      <a:pt x="214101" y="1334"/>
                      <a:pt x="248239" y="51010"/>
                      <a:pt x="177055" y="86614"/>
                    </a:cubicBezTo>
                    <a:cubicBezTo>
                      <a:pt x="165524" y="92405"/>
                      <a:pt x="166895" y="129356"/>
                      <a:pt x="171416" y="136373"/>
                    </a:cubicBezTo>
                    <a:cubicBezTo>
                      <a:pt x="178421" y="147193"/>
                      <a:pt x="178941" y="159995"/>
                      <a:pt x="172978" y="170948"/>
                    </a:cubicBezTo>
                    <a:cubicBezTo>
                      <a:pt x="158399" y="197803"/>
                      <a:pt x="145159" y="171260"/>
                      <a:pt x="116889" y="213087"/>
                    </a:cubicBezTo>
                    <a:cubicBezTo>
                      <a:pt x="114571" y="216529"/>
                      <a:pt x="113809" y="220796"/>
                      <a:pt x="114825" y="224809"/>
                    </a:cubicBezTo>
                    <a:lnTo>
                      <a:pt x="117105" y="233896"/>
                    </a:lnTo>
                    <a:cubicBezTo>
                      <a:pt x="118724" y="240411"/>
                      <a:pt x="124560" y="244951"/>
                      <a:pt x="131278" y="244951"/>
                    </a:cubicBezTo>
                    <a:lnTo>
                      <a:pt x="141768" y="244951"/>
                    </a:lnTo>
                    <a:cubicBezTo>
                      <a:pt x="154595" y="244951"/>
                      <a:pt x="162399" y="224307"/>
                      <a:pt x="187755" y="236544"/>
                    </a:cubicBezTo>
                    <a:cubicBezTo>
                      <a:pt x="243648" y="263258"/>
                      <a:pt x="189787" y="342456"/>
                      <a:pt x="151001" y="371558"/>
                    </a:cubicBezTo>
                    <a:cubicBezTo>
                      <a:pt x="149146" y="372955"/>
                      <a:pt x="147712" y="374669"/>
                      <a:pt x="146664" y="376765"/>
                    </a:cubicBezTo>
                    <a:lnTo>
                      <a:pt x="122185" y="426187"/>
                    </a:lnTo>
                    <a:cubicBezTo>
                      <a:pt x="120915" y="428727"/>
                      <a:pt x="118584" y="430568"/>
                      <a:pt x="115822" y="431197"/>
                    </a:cubicBezTo>
                    <a:cubicBezTo>
                      <a:pt x="115136" y="431362"/>
                      <a:pt x="114444" y="431432"/>
                      <a:pt x="113745" y="4314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7411567" y="604043"/>
                <a:ext cx="119906" cy="43779"/>
              </a:xfrm>
              <a:custGeom>
                <a:avLst/>
                <a:gdLst/>
                <a:ahLst/>
                <a:cxnLst/>
                <a:rect l="l" t="t" r="r" b="b"/>
                <a:pathLst>
                  <a:path w="119906" h="43779" extrusionOk="0">
                    <a:moveTo>
                      <a:pt x="84245" y="43377"/>
                    </a:moveTo>
                    <a:cubicBezTo>
                      <a:pt x="81959" y="42996"/>
                      <a:pt x="79718" y="42316"/>
                      <a:pt x="77565" y="41389"/>
                    </a:cubicBezTo>
                    <a:lnTo>
                      <a:pt x="0" y="7379"/>
                    </a:lnTo>
                    <a:cubicBezTo>
                      <a:pt x="9112" y="3054"/>
                      <a:pt x="11709" y="692"/>
                      <a:pt x="27749" y="133"/>
                    </a:cubicBezTo>
                    <a:cubicBezTo>
                      <a:pt x="28575" y="108"/>
                      <a:pt x="29356" y="70"/>
                      <a:pt x="30105" y="0"/>
                    </a:cubicBezTo>
                    <a:lnTo>
                      <a:pt x="85141" y="24124"/>
                    </a:lnTo>
                    <a:cubicBezTo>
                      <a:pt x="88182" y="25457"/>
                      <a:pt x="91637" y="25121"/>
                      <a:pt x="94335" y="23222"/>
                    </a:cubicBezTo>
                    <a:cubicBezTo>
                      <a:pt x="96400" y="21781"/>
                      <a:pt x="97783" y="19590"/>
                      <a:pt x="98209" y="17075"/>
                    </a:cubicBezTo>
                    <a:lnTo>
                      <a:pt x="101079" y="165"/>
                    </a:lnTo>
                    <a:cubicBezTo>
                      <a:pt x="105810" y="940"/>
                      <a:pt x="113100" y="2070"/>
                      <a:pt x="119907" y="1899"/>
                    </a:cubicBezTo>
                    <a:lnTo>
                      <a:pt x="116789" y="20225"/>
                    </a:lnTo>
                    <a:cubicBezTo>
                      <a:pt x="115506" y="27775"/>
                      <a:pt x="111347" y="34328"/>
                      <a:pt x="105105" y="38678"/>
                    </a:cubicBezTo>
                    <a:cubicBezTo>
                      <a:pt x="98965" y="42958"/>
                      <a:pt x="91554" y="44621"/>
                      <a:pt x="84245" y="433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7435963" y="1087031"/>
                <a:ext cx="138157" cy="55644"/>
              </a:xfrm>
              <a:custGeom>
                <a:avLst/>
                <a:gdLst/>
                <a:ahLst/>
                <a:cxnLst/>
                <a:rect l="l" t="t" r="r" b="b"/>
                <a:pathLst>
                  <a:path w="138157" h="55644" extrusionOk="0">
                    <a:moveTo>
                      <a:pt x="0" y="53345"/>
                    </a:moveTo>
                    <a:lnTo>
                      <a:pt x="26683" y="17944"/>
                    </a:lnTo>
                    <a:cubicBezTo>
                      <a:pt x="40449" y="-325"/>
                      <a:pt x="67259" y="-5564"/>
                      <a:pt x="86900" y="6508"/>
                    </a:cubicBezTo>
                    <a:lnTo>
                      <a:pt x="138157" y="37890"/>
                    </a:lnTo>
                    <a:cubicBezTo>
                      <a:pt x="136132" y="37820"/>
                      <a:pt x="134201" y="37686"/>
                      <a:pt x="132493" y="37293"/>
                    </a:cubicBezTo>
                    <a:cubicBezTo>
                      <a:pt x="131521" y="37064"/>
                      <a:pt x="121266" y="39382"/>
                      <a:pt x="109316" y="42309"/>
                    </a:cubicBezTo>
                    <a:lnTo>
                      <a:pt x="77070" y="22548"/>
                    </a:lnTo>
                    <a:cubicBezTo>
                      <a:pt x="74594" y="21049"/>
                      <a:pt x="71946" y="19964"/>
                      <a:pt x="69145" y="19316"/>
                    </a:cubicBezTo>
                    <a:lnTo>
                      <a:pt x="69145" y="19316"/>
                    </a:lnTo>
                    <a:cubicBezTo>
                      <a:pt x="58858" y="16928"/>
                      <a:pt x="48096" y="20840"/>
                      <a:pt x="41732" y="29285"/>
                    </a:cubicBezTo>
                    <a:lnTo>
                      <a:pt x="21870" y="55644"/>
                    </a:lnTo>
                    <a:cubicBezTo>
                      <a:pt x="14104" y="54647"/>
                      <a:pt x="6706" y="53561"/>
                      <a:pt x="0" y="53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7203916" y="588594"/>
                <a:ext cx="565289" cy="565283"/>
              </a:xfrm>
              <a:custGeom>
                <a:avLst/>
                <a:gdLst/>
                <a:ahLst/>
                <a:cxnLst/>
                <a:rect l="l" t="t" r="r" b="b"/>
                <a:pathLst>
                  <a:path w="565289" h="565283" extrusionOk="0">
                    <a:moveTo>
                      <a:pt x="282645" y="565283"/>
                    </a:moveTo>
                    <a:cubicBezTo>
                      <a:pt x="126785" y="565283"/>
                      <a:pt x="0" y="438480"/>
                      <a:pt x="0" y="282645"/>
                    </a:cubicBezTo>
                    <a:cubicBezTo>
                      <a:pt x="0" y="126803"/>
                      <a:pt x="126785" y="0"/>
                      <a:pt x="282645" y="0"/>
                    </a:cubicBezTo>
                    <a:cubicBezTo>
                      <a:pt x="438500" y="0"/>
                      <a:pt x="565290" y="126803"/>
                      <a:pt x="565290" y="282645"/>
                    </a:cubicBezTo>
                    <a:cubicBezTo>
                      <a:pt x="565290" y="438480"/>
                      <a:pt x="438500" y="565283"/>
                      <a:pt x="282645" y="565283"/>
                    </a:cubicBezTo>
                    <a:close/>
                    <a:moveTo>
                      <a:pt x="282645" y="18847"/>
                    </a:moveTo>
                    <a:lnTo>
                      <a:pt x="282645" y="18847"/>
                    </a:lnTo>
                    <a:cubicBezTo>
                      <a:pt x="137185" y="18847"/>
                      <a:pt x="18841" y="137179"/>
                      <a:pt x="18841" y="282645"/>
                    </a:cubicBezTo>
                    <a:cubicBezTo>
                      <a:pt x="18841" y="428104"/>
                      <a:pt x="137185" y="546449"/>
                      <a:pt x="282645" y="546449"/>
                    </a:cubicBezTo>
                    <a:cubicBezTo>
                      <a:pt x="428104" y="546449"/>
                      <a:pt x="546443" y="428104"/>
                      <a:pt x="546443" y="282645"/>
                    </a:cubicBezTo>
                    <a:cubicBezTo>
                      <a:pt x="546443" y="137179"/>
                      <a:pt x="428104" y="18847"/>
                      <a:pt x="282645" y="188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38321" y="141764"/>
            <a:ext cx="900000" cy="2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3257060" y="940815"/>
            <a:ext cx="48429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Understanding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Google Shape;201;p4"/>
          <p:cNvSpPr txBox="1"/>
          <p:nvPr/>
        </p:nvSpPr>
        <p:spPr>
          <a:xfrm>
            <a:off x="713160" y="1940780"/>
            <a:ext cx="71418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2">
                    <a:lumMod val="1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Tabel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1.1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208" y="132305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32F4EB69-3E67-D43F-6B53-F472DF7CB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6" y="2306763"/>
            <a:ext cx="5153022" cy="3520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F7965B-C5BF-D1D7-F28F-2FE666C0F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177847"/>
            <a:ext cx="5704014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9178652" y="0"/>
            <a:ext cx="3013348" cy="553998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1" y="131375"/>
            <a:ext cx="900000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963" y="80777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5B265-C3CE-88FD-2D59-384A046A8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586" y="377277"/>
            <a:ext cx="4348951" cy="810756"/>
          </a:xfrm>
          <a:prstGeom prst="rect">
            <a:avLst/>
          </a:prstGeom>
        </p:spPr>
      </p:pic>
      <p:sp>
        <p:nvSpPr>
          <p:cNvPr id="200" name="Google Shape;200;p4"/>
          <p:cNvSpPr txBox="1"/>
          <p:nvPr/>
        </p:nvSpPr>
        <p:spPr>
          <a:xfrm>
            <a:off x="3247776" y="384911"/>
            <a:ext cx="48429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Preparation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2403ADDB-C6E6-7F1C-FE14-5CA430E9F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444" y="1614622"/>
            <a:ext cx="6153435" cy="43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4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9178652" y="0"/>
            <a:ext cx="3013348" cy="553998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9068229" y="1457811"/>
            <a:ext cx="2509933" cy="4520050"/>
            <a:chOff x="8634319" y="1168975"/>
            <a:chExt cx="2509933" cy="4520050"/>
          </a:xfrm>
        </p:grpSpPr>
        <p:sp>
          <p:nvSpPr>
            <p:cNvPr id="149" name="Google Shape;149;p4"/>
            <p:cNvSpPr txBox="1"/>
            <p:nvPr/>
          </p:nvSpPr>
          <p:spPr>
            <a:xfrm>
              <a:off x="9219164" y="1168975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219165" y="1568678"/>
              <a:ext cx="192508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grpSp>
          <p:nvGrpSpPr>
            <p:cNvPr id="151" name="Google Shape;151;p4"/>
            <p:cNvGrpSpPr/>
            <p:nvPr/>
          </p:nvGrpSpPr>
          <p:grpSpPr>
            <a:xfrm>
              <a:off x="8634320" y="1448957"/>
              <a:ext cx="436275" cy="436275"/>
              <a:chOff x="8641315" y="1259175"/>
              <a:chExt cx="565373" cy="565373"/>
            </a:xfrm>
          </p:grpSpPr>
          <p:grpSp>
            <p:nvGrpSpPr>
              <p:cNvPr id="152" name="Google Shape;152;p4"/>
              <p:cNvGrpSpPr/>
              <p:nvPr/>
            </p:nvGrpSpPr>
            <p:grpSpPr>
              <a:xfrm>
                <a:off x="8784412" y="1332470"/>
                <a:ext cx="279179" cy="418784"/>
                <a:chOff x="709333" y="5595213"/>
                <a:chExt cx="376859" cy="565309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22388" y="6096927"/>
                  <a:ext cx="150749" cy="63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49" h="63595" extrusionOk="0">
                      <a:moveTo>
                        <a:pt x="131902" y="0"/>
                      </a:moveTo>
                      <a:lnTo>
                        <a:pt x="131902" y="8007"/>
                      </a:lnTo>
                      <a:cubicBezTo>
                        <a:pt x="131902" y="28264"/>
                        <a:pt x="115418" y="44748"/>
                        <a:pt x="95155" y="44748"/>
                      </a:cubicBezTo>
                      <a:lnTo>
                        <a:pt x="55594" y="44748"/>
                      </a:lnTo>
                      <a:cubicBezTo>
                        <a:pt x="35331" y="44748"/>
                        <a:pt x="18847" y="28264"/>
                        <a:pt x="18847" y="8007"/>
                      </a:cubicBezTo>
                      <a:lnTo>
                        <a:pt x="18847" y="0"/>
                      </a:lnTo>
                      <a:lnTo>
                        <a:pt x="0" y="0"/>
                      </a:lnTo>
                      <a:lnTo>
                        <a:pt x="0" y="8007"/>
                      </a:lnTo>
                      <a:cubicBezTo>
                        <a:pt x="0" y="38659"/>
                        <a:pt x="24930" y="63595"/>
                        <a:pt x="55594" y="63595"/>
                      </a:cubicBezTo>
                      <a:lnTo>
                        <a:pt x="95155" y="63595"/>
                      </a:lnTo>
                      <a:cubicBezTo>
                        <a:pt x="125813" y="63595"/>
                        <a:pt x="150749" y="38659"/>
                        <a:pt x="150749" y="8007"/>
                      </a:cubicBezTo>
                      <a:lnTo>
                        <a:pt x="150749" y="0"/>
                      </a:lnTo>
                      <a:lnTo>
                        <a:pt x="1319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709333" y="5657513"/>
                  <a:ext cx="131568" cy="334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68" h="334155" extrusionOk="0">
                      <a:moveTo>
                        <a:pt x="122149" y="334156"/>
                      </a:moveTo>
                      <a:cubicBezTo>
                        <a:pt x="117456" y="334156"/>
                        <a:pt x="113386" y="330676"/>
                        <a:pt x="112801" y="325913"/>
                      </a:cubicBezTo>
                      <a:cubicBezTo>
                        <a:pt x="110928" y="310826"/>
                        <a:pt x="98781" y="292697"/>
                        <a:pt x="83947" y="282803"/>
                      </a:cubicBezTo>
                      <a:cubicBezTo>
                        <a:pt x="31394" y="247726"/>
                        <a:pt x="0" y="189160"/>
                        <a:pt x="0" y="126130"/>
                      </a:cubicBezTo>
                      <a:cubicBezTo>
                        <a:pt x="0" y="81064"/>
                        <a:pt x="16173" y="37439"/>
                        <a:pt x="45561" y="3263"/>
                      </a:cubicBezTo>
                      <a:cubicBezTo>
                        <a:pt x="48952" y="-686"/>
                        <a:pt x="54870" y="-1092"/>
                        <a:pt x="58845" y="2273"/>
                      </a:cubicBezTo>
                      <a:cubicBezTo>
                        <a:pt x="62782" y="5657"/>
                        <a:pt x="63227" y="11601"/>
                        <a:pt x="59842" y="15557"/>
                      </a:cubicBezTo>
                      <a:cubicBezTo>
                        <a:pt x="33401" y="46304"/>
                        <a:pt x="18840" y="85572"/>
                        <a:pt x="18840" y="126130"/>
                      </a:cubicBezTo>
                      <a:cubicBezTo>
                        <a:pt x="18840" y="182842"/>
                        <a:pt x="47092" y="235547"/>
                        <a:pt x="94399" y="267119"/>
                      </a:cubicBezTo>
                      <a:cubicBezTo>
                        <a:pt x="110700" y="277996"/>
                        <a:pt x="128511" y="299675"/>
                        <a:pt x="131496" y="323557"/>
                      </a:cubicBezTo>
                      <a:cubicBezTo>
                        <a:pt x="132137" y="328727"/>
                        <a:pt x="128480" y="333438"/>
                        <a:pt x="123330" y="334079"/>
                      </a:cubicBezTo>
                      <a:cubicBezTo>
                        <a:pt x="122923" y="334143"/>
                        <a:pt x="122517" y="334156"/>
                        <a:pt x="122149" y="3341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790074" y="5595213"/>
                  <a:ext cx="296118" cy="42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18" h="424922" extrusionOk="0">
                      <a:moveTo>
                        <a:pt x="173639" y="424923"/>
                      </a:moveTo>
                      <a:cubicBezTo>
                        <a:pt x="168432" y="424923"/>
                        <a:pt x="164216" y="420713"/>
                        <a:pt x="164216" y="415506"/>
                      </a:cubicBezTo>
                      <a:lnTo>
                        <a:pt x="164216" y="392430"/>
                      </a:lnTo>
                      <a:cubicBezTo>
                        <a:pt x="164216" y="367493"/>
                        <a:pt x="183075" y="341859"/>
                        <a:pt x="201719" y="329419"/>
                      </a:cubicBezTo>
                      <a:cubicBezTo>
                        <a:pt x="249027" y="297847"/>
                        <a:pt x="277271" y="245142"/>
                        <a:pt x="277271" y="188430"/>
                      </a:cubicBezTo>
                      <a:cubicBezTo>
                        <a:pt x="277271" y="94914"/>
                        <a:pt x="201198" y="18841"/>
                        <a:pt x="107682" y="18841"/>
                      </a:cubicBezTo>
                      <a:cubicBezTo>
                        <a:pt x="74452" y="18841"/>
                        <a:pt x="42271" y="28454"/>
                        <a:pt x="14597" y="46647"/>
                      </a:cubicBezTo>
                      <a:cubicBezTo>
                        <a:pt x="10273" y="49537"/>
                        <a:pt x="4418" y="48323"/>
                        <a:pt x="1548" y="43942"/>
                      </a:cubicBezTo>
                      <a:cubicBezTo>
                        <a:pt x="-1303" y="39599"/>
                        <a:pt x="-109" y="33750"/>
                        <a:pt x="4253" y="30899"/>
                      </a:cubicBezTo>
                      <a:cubicBezTo>
                        <a:pt x="35000" y="10694"/>
                        <a:pt x="70769" y="0"/>
                        <a:pt x="107682" y="0"/>
                      </a:cubicBezTo>
                      <a:cubicBezTo>
                        <a:pt x="211581" y="0"/>
                        <a:pt x="296118" y="84537"/>
                        <a:pt x="296118" y="188430"/>
                      </a:cubicBezTo>
                      <a:cubicBezTo>
                        <a:pt x="296118" y="251460"/>
                        <a:pt x="264724" y="310026"/>
                        <a:pt x="212171" y="345103"/>
                      </a:cubicBezTo>
                      <a:cubicBezTo>
                        <a:pt x="198055" y="354521"/>
                        <a:pt x="183063" y="374301"/>
                        <a:pt x="183063" y="392430"/>
                      </a:cubicBezTo>
                      <a:lnTo>
                        <a:pt x="183063" y="415506"/>
                      </a:lnTo>
                      <a:cubicBezTo>
                        <a:pt x="183063" y="420713"/>
                        <a:pt x="178846" y="424923"/>
                        <a:pt x="173639" y="4249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03548" y="6047460"/>
                  <a:ext cx="188429" cy="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33" extrusionOk="0">
                      <a:moveTo>
                        <a:pt x="160166" y="56534"/>
                      </a:moveTo>
                      <a:lnTo>
                        <a:pt x="28264" y="56534"/>
                      </a:lnTo>
                      <a:cubicBezTo>
                        <a:pt x="12675" y="56534"/>
                        <a:pt x="0" y="43853"/>
                        <a:pt x="0" y="28264"/>
                      </a:cubicBezTo>
                      <a:cubicBezTo>
                        <a:pt x="0" y="12681"/>
                        <a:pt x="12675" y="0"/>
                        <a:pt x="28264" y="0"/>
                      </a:cubicBezTo>
                      <a:lnTo>
                        <a:pt x="160166" y="0"/>
                      </a:lnTo>
                      <a:cubicBezTo>
                        <a:pt x="175749" y="0"/>
                        <a:pt x="188430" y="12681"/>
                        <a:pt x="188430" y="28264"/>
                      </a:cubicBezTo>
                      <a:cubicBezTo>
                        <a:pt x="188430" y="43853"/>
                        <a:pt x="175749" y="56534"/>
                        <a:pt x="160166" y="56534"/>
                      </a:cubicBezTo>
                      <a:close/>
                      <a:moveTo>
                        <a:pt x="28264" y="18840"/>
                      </a:moveTo>
                      <a:lnTo>
                        <a:pt x="28264" y="18840"/>
                      </a:lnTo>
                      <a:cubicBezTo>
                        <a:pt x="23076" y="18840"/>
                        <a:pt x="18840" y="23082"/>
                        <a:pt x="18840" y="28264"/>
                      </a:cubicBezTo>
                      <a:cubicBezTo>
                        <a:pt x="18840" y="33458"/>
                        <a:pt x="23076" y="37687"/>
                        <a:pt x="28264" y="37687"/>
                      </a:cubicBezTo>
                      <a:lnTo>
                        <a:pt x="160166" y="37687"/>
                      </a:lnTo>
                      <a:cubicBezTo>
                        <a:pt x="165354" y="37687"/>
                        <a:pt x="169589" y="33458"/>
                        <a:pt x="169589" y="28264"/>
                      </a:cubicBezTo>
                      <a:cubicBezTo>
                        <a:pt x="169589" y="23082"/>
                        <a:pt x="165354" y="18840"/>
                        <a:pt x="160166" y="18840"/>
                      </a:cubicBezTo>
                      <a:lnTo>
                        <a:pt x="28264" y="188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31811" y="5821353"/>
                  <a:ext cx="56530" cy="1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0" h="122475" extrusionOk="0">
                      <a:moveTo>
                        <a:pt x="47111" y="122475"/>
                      </a:moveTo>
                      <a:cubicBezTo>
                        <a:pt x="43263" y="122475"/>
                        <a:pt x="39637" y="120100"/>
                        <a:pt x="38259" y="116272"/>
                      </a:cubicBezTo>
                      <a:lnTo>
                        <a:pt x="572" y="12639"/>
                      </a:lnTo>
                      <a:cubicBezTo>
                        <a:pt x="-1213" y="7737"/>
                        <a:pt x="1321" y="2334"/>
                        <a:pt x="6198" y="568"/>
                      </a:cubicBezTo>
                      <a:cubicBezTo>
                        <a:pt x="11100" y="-1203"/>
                        <a:pt x="16510" y="1305"/>
                        <a:pt x="18276" y="6194"/>
                      </a:cubicBezTo>
                      <a:lnTo>
                        <a:pt x="55957" y="109832"/>
                      </a:lnTo>
                      <a:cubicBezTo>
                        <a:pt x="57747" y="114728"/>
                        <a:pt x="55201" y="120139"/>
                        <a:pt x="50330" y="121904"/>
                      </a:cubicBezTo>
                      <a:cubicBezTo>
                        <a:pt x="49264" y="122285"/>
                        <a:pt x="48171" y="122475"/>
                        <a:pt x="47111" y="12247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897756" y="5821375"/>
                  <a:ext cx="65960" cy="169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0" h="169557" extrusionOk="0">
                      <a:moveTo>
                        <a:pt x="9423" y="169557"/>
                      </a:moveTo>
                      <a:cubicBezTo>
                        <a:pt x="4216" y="169557"/>
                        <a:pt x="0" y="165341"/>
                        <a:pt x="0" y="160134"/>
                      </a:cubicBezTo>
                      <a:lnTo>
                        <a:pt x="0" y="122453"/>
                      </a:lnTo>
                      <a:cubicBezTo>
                        <a:pt x="0" y="121196"/>
                        <a:pt x="267" y="119970"/>
                        <a:pt x="743" y="118827"/>
                      </a:cubicBezTo>
                      <a:lnTo>
                        <a:pt x="47847" y="5765"/>
                      </a:lnTo>
                      <a:cubicBezTo>
                        <a:pt x="49835" y="965"/>
                        <a:pt x="55391" y="-1226"/>
                        <a:pt x="60160" y="692"/>
                      </a:cubicBezTo>
                      <a:cubicBezTo>
                        <a:pt x="64967" y="2698"/>
                        <a:pt x="67246" y="8216"/>
                        <a:pt x="65221" y="13017"/>
                      </a:cubicBezTo>
                      <a:lnTo>
                        <a:pt x="18847" y="124326"/>
                      </a:lnTo>
                      <a:lnTo>
                        <a:pt x="18847" y="160134"/>
                      </a:lnTo>
                      <a:cubicBezTo>
                        <a:pt x="18847" y="165341"/>
                        <a:pt x="14630" y="169557"/>
                        <a:pt x="9423" y="1695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03548" y="6009779"/>
                  <a:ext cx="188429" cy="56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21" extrusionOk="0">
                      <a:moveTo>
                        <a:pt x="65951" y="0"/>
                      </a:moveTo>
                      <a:cubicBezTo>
                        <a:pt x="60744" y="0"/>
                        <a:pt x="56528" y="4210"/>
                        <a:pt x="56528" y="9417"/>
                      </a:cubicBezTo>
                      <a:cubicBezTo>
                        <a:pt x="56528" y="14624"/>
                        <a:pt x="60744" y="18840"/>
                        <a:pt x="65951" y="18840"/>
                      </a:cubicBezTo>
                      <a:lnTo>
                        <a:pt x="160166" y="18840"/>
                      </a:lnTo>
                      <a:cubicBezTo>
                        <a:pt x="165354" y="18840"/>
                        <a:pt x="169589" y="23070"/>
                        <a:pt x="169589" y="28264"/>
                      </a:cubicBezTo>
                      <a:cubicBezTo>
                        <a:pt x="169589" y="33452"/>
                        <a:pt x="165354" y="37681"/>
                        <a:pt x="160166" y="37681"/>
                      </a:cubicBezTo>
                      <a:lnTo>
                        <a:pt x="28264" y="37681"/>
                      </a:lnTo>
                      <a:cubicBezTo>
                        <a:pt x="23076" y="37681"/>
                        <a:pt x="18840" y="33452"/>
                        <a:pt x="18840" y="28264"/>
                      </a:cubicBezTo>
                      <a:cubicBezTo>
                        <a:pt x="18840" y="23070"/>
                        <a:pt x="23076" y="18840"/>
                        <a:pt x="28264" y="18840"/>
                      </a:cubicBezTo>
                      <a:cubicBezTo>
                        <a:pt x="33471" y="18840"/>
                        <a:pt x="37687" y="14624"/>
                        <a:pt x="37687" y="9417"/>
                      </a:cubicBezTo>
                      <a:cubicBezTo>
                        <a:pt x="37687" y="4210"/>
                        <a:pt x="33471" y="0"/>
                        <a:pt x="28264" y="0"/>
                      </a:cubicBezTo>
                      <a:cubicBezTo>
                        <a:pt x="12675" y="0"/>
                        <a:pt x="0" y="12675"/>
                        <a:pt x="0" y="28264"/>
                      </a:cubicBezTo>
                      <a:cubicBezTo>
                        <a:pt x="0" y="43847"/>
                        <a:pt x="12675" y="56521"/>
                        <a:pt x="28264" y="56521"/>
                      </a:cubicBezTo>
                      <a:lnTo>
                        <a:pt x="160166" y="56521"/>
                      </a:lnTo>
                      <a:cubicBezTo>
                        <a:pt x="175749" y="56521"/>
                        <a:pt x="188430" y="43847"/>
                        <a:pt x="188430" y="28264"/>
                      </a:cubicBezTo>
                      <a:cubicBezTo>
                        <a:pt x="188430" y="12675"/>
                        <a:pt x="175749" y="0"/>
                        <a:pt x="160166" y="0"/>
                      </a:cubicBezTo>
                      <a:lnTo>
                        <a:pt x="659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888263" y="5747372"/>
                  <a:ext cx="18993" cy="12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3" h="129114" extrusionOk="0">
                      <a:moveTo>
                        <a:pt x="6185" y="128543"/>
                      </a:moveTo>
                      <a:cubicBezTo>
                        <a:pt x="2572" y="127228"/>
                        <a:pt x="-19" y="123749"/>
                        <a:pt x="0" y="119685"/>
                      </a:cubicBezTo>
                      <a:lnTo>
                        <a:pt x="153" y="9404"/>
                      </a:lnTo>
                      <a:cubicBezTo>
                        <a:pt x="159" y="4191"/>
                        <a:pt x="4401" y="-13"/>
                        <a:pt x="9589" y="0"/>
                      </a:cubicBezTo>
                      <a:cubicBezTo>
                        <a:pt x="14796" y="19"/>
                        <a:pt x="19018" y="4229"/>
                        <a:pt x="18993" y="9430"/>
                      </a:cubicBezTo>
                      <a:lnTo>
                        <a:pt x="18834" y="119704"/>
                      </a:lnTo>
                      <a:cubicBezTo>
                        <a:pt x="18834" y="124911"/>
                        <a:pt x="14586" y="129121"/>
                        <a:pt x="9404" y="129115"/>
                      </a:cubicBezTo>
                      <a:cubicBezTo>
                        <a:pt x="8274" y="129108"/>
                        <a:pt x="7182" y="128911"/>
                        <a:pt x="6185" y="1285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" name="Google Shape;161;p4"/>
              <p:cNvSpPr/>
              <p:nvPr/>
            </p:nvSpPr>
            <p:spPr>
              <a:xfrm>
                <a:off x="8641315" y="1259175"/>
                <a:ext cx="565373" cy="565373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4"/>
            <p:cNvSpPr txBox="1"/>
            <p:nvPr/>
          </p:nvSpPr>
          <p:spPr>
            <a:xfrm>
              <a:off x="9219163" y="2357758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9219164" y="2757461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634319" y="2637740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9219163" y="3546541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9219164" y="3946244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634319" y="3826523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9219163" y="4735324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9219164" y="5135027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8634319" y="5015306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8706539" y="3888321"/>
              <a:ext cx="291835" cy="312678"/>
              <a:chOff x="11155318" y="2568860"/>
              <a:chExt cx="527601" cy="565283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11155318" y="2628982"/>
                <a:ext cx="142899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899" h="185959" extrusionOk="0">
                    <a:moveTo>
                      <a:pt x="18973" y="18841"/>
                    </a:moveTo>
                    <a:lnTo>
                      <a:pt x="122472" y="18841"/>
                    </a:lnTo>
                    <a:lnTo>
                      <a:pt x="122472" y="0"/>
                    </a:lnTo>
                    <a:lnTo>
                      <a:pt x="9416" y="0"/>
                    </a:lnTo>
                    <a:cubicBezTo>
                      <a:pt x="4210" y="0"/>
                      <a:pt x="0" y="4210"/>
                      <a:pt x="0" y="9417"/>
                    </a:cubicBezTo>
                    <a:cubicBezTo>
                      <a:pt x="0" y="125260"/>
                      <a:pt x="57576" y="171437"/>
                      <a:pt x="142900" y="185960"/>
                    </a:cubicBezTo>
                    <a:cubicBezTo>
                      <a:pt x="138779" y="179127"/>
                      <a:pt x="135191" y="171971"/>
                      <a:pt x="132264" y="164465"/>
                    </a:cubicBezTo>
                    <a:cubicBezTo>
                      <a:pt x="65322" y="145986"/>
                      <a:pt x="21634" y="115024"/>
                      <a:pt x="18973" y="188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1540013" y="2628982"/>
                <a:ext cx="142906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906" h="185959" extrusionOk="0">
                    <a:moveTo>
                      <a:pt x="142907" y="9417"/>
                    </a:moveTo>
                    <a:cubicBezTo>
                      <a:pt x="142907" y="4210"/>
                      <a:pt x="138691" y="0"/>
                      <a:pt x="133483" y="0"/>
                    </a:cubicBezTo>
                    <a:lnTo>
                      <a:pt x="20422" y="0"/>
                    </a:lnTo>
                    <a:lnTo>
                      <a:pt x="20422" y="18841"/>
                    </a:lnTo>
                    <a:lnTo>
                      <a:pt x="123934" y="18841"/>
                    </a:lnTo>
                    <a:cubicBezTo>
                      <a:pt x="121260" y="115024"/>
                      <a:pt x="77578" y="145986"/>
                      <a:pt x="10637" y="164465"/>
                    </a:cubicBezTo>
                    <a:cubicBezTo>
                      <a:pt x="7716" y="171971"/>
                      <a:pt x="4121" y="179127"/>
                      <a:pt x="0" y="185960"/>
                    </a:cubicBezTo>
                    <a:cubicBezTo>
                      <a:pt x="85325" y="171437"/>
                      <a:pt x="142907" y="125260"/>
                      <a:pt x="142907" y="94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1359444" y="2885655"/>
                <a:ext cx="119340" cy="127597"/>
              </a:xfrm>
              <a:custGeom>
                <a:avLst/>
                <a:gdLst/>
                <a:ahLst/>
                <a:cxnLst/>
                <a:rect l="l" t="t" r="r" b="b"/>
                <a:pathLst>
                  <a:path w="119340" h="127597" extrusionOk="0">
                    <a:moveTo>
                      <a:pt x="27877" y="69482"/>
                    </a:moveTo>
                    <a:cubicBezTo>
                      <a:pt x="27877" y="93790"/>
                      <a:pt x="18930" y="115411"/>
                      <a:pt x="3988" y="127597"/>
                    </a:cubicBezTo>
                    <a:lnTo>
                      <a:pt x="115133" y="127597"/>
                    </a:lnTo>
                    <a:cubicBezTo>
                      <a:pt x="114898" y="127432"/>
                      <a:pt x="114764" y="127121"/>
                      <a:pt x="114491" y="127006"/>
                    </a:cubicBezTo>
                    <a:cubicBezTo>
                      <a:pt x="100045" y="114694"/>
                      <a:pt x="91472" y="93351"/>
                      <a:pt x="91472" y="69482"/>
                    </a:cubicBezTo>
                    <a:cubicBezTo>
                      <a:pt x="91472" y="44901"/>
                      <a:pt x="100559" y="23000"/>
                      <a:pt x="115793" y="10916"/>
                    </a:cubicBezTo>
                    <a:cubicBezTo>
                      <a:pt x="118923" y="8433"/>
                      <a:pt x="120136" y="4216"/>
                      <a:pt x="118809" y="438"/>
                    </a:cubicBezTo>
                    <a:cubicBezTo>
                      <a:pt x="118758" y="260"/>
                      <a:pt x="118574" y="184"/>
                      <a:pt x="118505" y="0"/>
                    </a:cubicBezTo>
                    <a:cubicBezTo>
                      <a:pt x="100578" y="8242"/>
                      <a:pt x="80684" y="12954"/>
                      <a:pt x="59672" y="12954"/>
                    </a:cubicBezTo>
                    <a:lnTo>
                      <a:pt x="88748" y="12954"/>
                    </a:lnTo>
                    <a:cubicBezTo>
                      <a:pt x="78442" y="28321"/>
                      <a:pt x="72626" y="48190"/>
                      <a:pt x="72626" y="69482"/>
                    </a:cubicBezTo>
                    <a:cubicBezTo>
                      <a:pt x="72626" y="90773"/>
                      <a:pt x="78442" y="110649"/>
                      <a:pt x="88748" y="126016"/>
                    </a:cubicBezTo>
                    <a:lnTo>
                      <a:pt x="30595" y="126016"/>
                    </a:lnTo>
                    <a:cubicBezTo>
                      <a:pt x="40908" y="110649"/>
                      <a:pt x="46717" y="90773"/>
                      <a:pt x="46717" y="69482"/>
                    </a:cubicBezTo>
                    <a:cubicBezTo>
                      <a:pt x="46717" y="48190"/>
                      <a:pt x="40908" y="28321"/>
                      <a:pt x="30595" y="12954"/>
                    </a:cubicBezTo>
                    <a:lnTo>
                      <a:pt x="59672" y="12954"/>
                    </a:lnTo>
                    <a:cubicBezTo>
                      <a:pt x="38660" y="12954"/>
                      <a:pt x="18765" y="8242"/>
                      <a:pt x="845" y="0"/>
                    </a:cubicBezTo>
                    <a:cubicBezTo>
                      <a:pt x="769" y="184"/>
                      <a:pt x="592" y="260"/>
                      <a:pt x="528" y="438"/>
                    </a:cubicBezTo>
                    <a:cubicBezTo>
                      <a:pt x="-793" y="4216"/>
                      <a:pt x="419" y="8433"/>
                      <a:pt x="3550" y="10916"/>
                    </a:cubicBezTo>
                    <a:cubicBezTo>
                      <a:pt x="18784" y="23000"/>
                      <a:pt x="27877" y="44901"/>
                      <a:pt x="27877" y="694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11268373" y="2578284"/>
                <a:ext cx="301485" cy="329749"/>
              </a:xfrm>
              <a:custGeom>
                <a:avLst/>
                <a:gdLst/>
                <a:ahLst/>
                <a:cxnLst/>
                <a:rect l="l" t="t" r="r" b="b"/>
                <a:pathLst>
                  <a:path w="301485" h="329749" extrusionOk="0">
                    <a:moveTo>
                      <a:pt x="150743" y="329749"/>
                    </a:moveTo>
                    <a:cubicBezTo>
                      <a:pt x="67621" y="329749"/>
                      <a:pt x="0" y="262122"/>
                      <a:pt x="0" y="179007"/>
                    </a:cubicBezTo>
                    <a:lnTo>
                      <a:pt x="0" y="37681"/>
                    </a:lnTo>
                    <a:cubicBezTo>
                      <a:pt x="0" y="32474"/>
                      <a:pt x="4210" y="28264"/>
                      <a:pt x="9417" y="28264"/>
                    </a:cubicBezTo>
                    <a:cubicBezTo>
                      <a:pt x="14624" y="28264"/>
                      <a:pt x="18841" y="32474"/>
                      <a:pt x="18841" y="37681"/>
                    </a:cubicBezTo>
                    <a:lnTo>
                      <a:pt x="18841" y="179007"/>
                    </a:lnTo>
                    <a:cubicBezTo>
                      <a:pt x="18841" y="251727"/>
                      <a:pt x="78022" y="310902"/>
                      <a:pt x="150743" y="310902"/>
                    </a:cubicBezTo>
                    <a:cubicBezTo>
                      <a:pt x="223463" y="310902"/>
                      <a:pt x="282645" y="251727"/>
                      <a:pt x="282645" y="179007"/>
                    </a:cubicBezTo>
                    <a:lnTo>
                      <a:pt x="282645" y="9417"/>
                    </a:lnTo>
                    <a:cubicBezTo>
                      <a:pt x="282645" y="4210"/>
                      <a:pt x="286855" y="0"/>
                      <a:pt x="292062" y="0"/>
                    </a:cubicBezTo>
                    <a:cubicBezTo>
                      <a:pt x="297269" y="0"/>
                      <a:pt x="301485" y="4210"/>
                      <a:pt x="301485" y="9417"/>
                    </a:cubicBezTo>
                    <a:lnTo>
                      <a:pt x="301485" y="179007"/>
                    </a:lnTo>
                    <a:cubicBezTo>
                      <a:pt x="301485" y="262122"/>
                      <a:pt x="233864" y="329749"/>
                      <a:pt x="150743" y="3297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11420667" y="2653645"/>
                <a:ext cx="111503" cy="216147"/>
              </a:xfrm>
              <a:custGeom>
                <a:avLst/>
                <a:gdLst/>
                <a:ahLst/>
                <a:cxnLst/>
                <a:rect l="l" t="t" r="r" b="b"/>
                <a:pathLst>
                  <a:path w="111503" h="216147" extrusionOk="0">
                    <a:moveTo>
                      <a:pt x="9402" y="216148"/>
                    </a:moveTo>
                    <a:cubicBezTo>
                      <a:pt x="4652" y="216148"/>
                      <a:pt x="563" y="212541"/>
                      <a:pt x="55" y="207721"/>
                    </a:cubicBezTo>
                    <a:cubicBezTo>
                      <a:pt x="-503" y="202533"/>
                      <a:pt x="3256" y="197898"/>
                      <a:pt x="8425" y="197364"/>
                    </a:cubicBezTo>
                    <a:cubicBezTo>
                      <a:pt x="56450" y="192284"/>
                      <a:pt x="92664" y="152006"/>
                      <a:pt x="92664" y="103645"/>
                    </a:cubicBezTo>
                    <a:lnTo>
                      <a:pt x="92664" y="9423"/>
                    </a:lnTo>
                    <a:cubicBezTo>
                      <a:pt x="92664" y="4216"/>
                      <a:pt x="96874" y="0"/>
                      <a:pt x="102080" y="0"/>
                    </a:cubicBezTo>
                    <a:cubicBezTo>
                      <a:pt x="107294" y="0"/>
                      <a:pt x="111504" y="4216"/>
                      <a:pt x="111504" y="9423"/>
                    </a:cubicBezTo>
                    <a:lnTo>
                      <a:pt x="111504" y="103645"/>
                    </a:lnTo>
                    <a:cubicBezTo>
                      <a:pt x="111504" y="161658"/>
                      <a:pt x="68045" y="210001"/>
                      <a:pt x="10412" y="216097"/>
                    </a:cubicBezTo>
                    <a:cubicBezTo>
                      <a:pt x="10075" y="216135"/>
                      <a:pt x="9726" y="216148"/>
                      <a:pt x="9402" y="2161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11287214" y="3002248"/>
                <a:ext cx="263804" cy="56527"/>
              </a:xfrm>
              <a:custGeom>
                <a:avLst/>
                <a:gdLst/>
                <a:ahLst/>
                <a:cxnLst/>
                <a:rect l="l" t="t" r="r" b="b"/>
                <a:pathLst>
                  <a:path w="263804" h="56527" extrusionOk="0">
                    <a:moveTo>
                      <a:pt x="254381" y="56528"/>
                    </a:moveTo>
                    <a:lnTo>
                      <a:pt x="9423" y="56528"/>
                    </a:lnTo>
                    <a:cubicBezTo>
                      <a:pt x="4216" y="56528"/>
                      <a:pt x="0" y="52311"/>
                      <a:pt x="0" y="47104"/>
                    </a:cubicBezTo>
                    <a:lnTo>
                      <a:pt x="0" y="28264"/>
                    </a:lnTo>
                    <a:cubicBezTo>
                      <a:pt x="0" y="12681"/>
                      <a:pt x="12681" y="0"/>
                      <a:pt x="28263" y="0"/>
                    </a:cubicBezTo>
                    <a:lnTo>
                      <a:pt x="235541" y="0"/>
                    </a:lnTo>
                    <a:cubicBezTo>
                      <a:pt x="251130" y="0"/>
                      <a:pt x="263804" y="12681"/>
                      <a:pt x="263804" y="28264"/>
                    </a:cubicBezTo>
                    <a:lnTo>
                      <a:pt x="263804" y="47104"/>
                    </a:lnTo>
                    <a:cubicBezTo>
                      <a:pt x="263804" y="52311"/>
                      <a:pt x="259594" y="56528"/>
                      <a:pt x="254381" y="56528"/>
                    </a:cubicBezTo>
                    <a:close/>
                    <a:moveTo>
                      <a:pt x="18847" y="37681"/>
                    </a:moveTo>
                    <a:lnTo>
                      <a:pt x="18847" y="37681"/>
                    </a:lnTo>
                    <a:lnTo>
                      <a:pt x="244963" y="37681"/>
                    </a:lnTo>
                    <a:lnTo>
                      <a:pt x="244963" y="28264"/>
                    </a:lnTo>
                    <a:cubicBezTo>
                      <a:pt x="244963" y="23076"/>
                      <a:pt x="240728" y="18840"/>
                      <a:pt x="235541" y="18840"/>
                    </a:cubicBezTo>
                    <a:lnTo>
                      <a:pt x="28263" y="18840"/>
                    </a:lnTo>
                    <a:cubicBezTo>
                      <a:pt x="23075" y="18840"/>
                      <a:pt x="18847" y="23076"/>
                      <a:pt x="18847" y="28264"/>
                    </a:cubicBezTo>
                    <a:lnTo>
                      <a:pt x="18847" y="37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11258949" y="3039929"/>
                <a:ext cx="320332" cy="94214"/>
              </a:xfrm>
              <a:custGeom>
                <a:avLst/>
                <a:gdLst/>
                <a:ahLst/>
                <a:cxnLst/>
                <a:rect l="l" t="t" r="r" b="b"/>
                <a:pathLst>
                  <a:path w="320332" h="94214" extrusionOk="0">
                    <a:moveTo>
                      <a:pt x="310909" y="94215"/>
                    </a:moveTo>
                    <a:lnTo>
                      <a:pt x="9423" y="94215"/>
                    </a:lnTo>
                    <a:cubicBezTo>
                      <a:pt x="4210" y="94215"/>
                      <a:pt x="0" y="90005"/>
                      <a:pt x="0" y="84792"/>
                    </a:cubicBezTo>
                    <a:lnTo>
                      <a:pt x="0" y="9423"/>
                    </a:lnTo>
                    <a:cubicBezTo>
                      <a:pt x="0" y="4216"/>
                      <a:pt x="4210" y="0"/>
                      <a:pt x="9423" y="0"/>
                    </a:cubicBezTo>
                    <a:lnTo>
                      <a:pt x="310909" y="0"/>
                    </a:lnTo>
                    <a:cubicBezTo>
                      <a:pt x="316116" y="0"/>
                      <a:pt x="320332" y="4216"/>
                      <a:pt x="320332" y="9423"/>
                    </a:cubicBezTo>
                    <a:lnTo>
                      <a:pt x="320332" y="84792"/>
                    </a:lnTo>
                    <a:cubicBezTo>
                      <a:pt x="320332" y="90005"/>
                      <a:pt x="316116" y="94215"/>
                      <a:pt x="310909" y="94215"/>
                    </a:cubicBezTo>
                    <a:close/>
                    <a:moveTo>
                      <a:pt x="18841" y="75374"/>
                    </a:moveTo>
                    <a:lnTo>
                      <a:pt x="18841" y="75374"/>
                    </a:lnTo>
                    <a:lnTo>
                      <a:pt x="301485" y="75374"/>
                    </a:lnTo>
                    <a:lnTo>
                      <a:pt x="301485" y="18847"/>
                    </a:lnTo>
                    <a:lnTo>
                      <a:pt x="18841" y="18847"/>
                    </a:lnTo>
                    <a:lnTo>
                      <a:pt x="18841" y="7537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11240103" y="2568860"/>
                <a:ext cx="358019" cy="18840"/>
              </a:xfrm>
              <a:custGeom>
                <a:avLst/>
                <a:gdLst/>
                <a:ahLst/>
                <a:cxnLst/>
                <a:rect l="l" t="t" r="r" b="b"/>
                <a:pathLst>
                  <a:path w="358019" h="18840" extrusionOk="0">
                    <a:moveTo>
                      <a:pt x="348596" y="18840"/>
                    </a:moveTo>
                    <a:lnTo>
                      <a:pt x="9417" y="18840"/>
                    </a:lnTo>
                    <a:cubicBezTo>
                      <a:pt x="4211" y="18840"/>
                      <a:pt x="0" y="14630"/>
                      <a:pt x="0" y="9423"/>
                    </a:cubicBezTo>
                    <a:cubicBezTo>
                      <a:pt x="0" y="4210"/>
                      <a:pt x="4211" y="0"/>
                      <a:pt x="9417" y="0"/>
                    </a:cubicBezTo>
                    <a:lnTo>
                      <a:pt x="348596" y="0"/>
                    </a:lnTo>
                    <a:cubicBezTo>
                      <a:pt x="353803" y="0"/>
                      <a:pt x="358019" y="4210"/>
                      <a:pt x="358019" y="9423"/>
                    </a:cubicBezTo>
                    <a:cubicBezTo>
                      <a:pt x="358019" y="14630"/>
                      <a:pt x="353803" y="18840"/>
                      <a:pt x="34859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8714260" y="2717817"/>
              <a:ext cx="276393" cy="276121"/>
              <a:chOff x="8181342" y="2597188"/>
              <a:chExt cx="556925" cy="556377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8181342" y="2797963"/>
                <a:ext cx="192180" cy="152487"/>
              </a:xfrm>
              <a:custGeom>
                <a:avLst/>
                <a:gdLst/>
                <a:ahLst/>
                <a:cxnLst/>
                <a:rect l="l" t="t" r="r" b="b"/>
                <a:pathLst>
                  <a:path w="192180" h="152487" extrusionOk="0">
                    <a:moveTo>
                      <a:pt x="146200" y="78764"/>
                    </a:moveTo>
                    <a:cubicBezTo>
                      <a:pt x="120216" y="78764"/>
                      <a:pt x="51407" y="95629"/>
                      <a:pt x="24998" y="116445"/>
                    </a:cubicBezTo>
                    <a:cubicBezTo>
                      <a:pt x="38263" y="78592"/>
                      <a:pt x="69936" y="42931"/>
                      <a:pt x="106709" y="27119"/>
                    </a:cubicBezTo>
                    <a:cubicBezTo>
                      <a:pt x="126242" y="18712"/>
                      <a:pt x="154137" y="13124"/>
                      <a:pt x="182712" y="28173"/>
                    </a:cubicBezTo>
                    <a:cubicBezTo>
                      <a:pt x="185748" y="22839"/>
                      <a:pt x="188891" y="17429"/>
                      <a:pt x="192181" y="11994"/>
                    </a:cubicBezTo>
                    <a:cubicBezTo>
                      <a:pt x="163974" y="-3075"/>
                      <a:pt x="131653" y="-4104"/>
                      <a:pt x="99267" y="9809"/>
                    </a:cubicBezTo>
                    <a:cubicBezTo>
                      <a:pt x="47782" y="31926"/>
                      <a:pt x="5122" y="88816"/>
                      <a:pt x="42" y="142169"/>
                    </a:cubicBezTo>
                    <a:cubicBezTo>
                      <a:pt x="-332" y="146125"/>
                      <a:pt x="1820" y="149897"/>
                      <a:pt x="5427" y="151592"/>
                    </a:cubicBezTo>
                    <a:cubicBezTo>
                      <a:pt x="6704" y="152195"/>
                      <a:pt x="8069" y="152487"/>
                      <a:pt x="9421" y="152487"/>
                    </a:cubicBezTo>
                    <a:cubicBezTo>
                      <a:pt x="11885" y="152487"/>
                      <a:pt x="14304" y="151516"/>
                      <a:pt x="16114" y="149693"/>
                    </a:cubicBezTo>
                    <a:cubicBezTo>
                      <a:pt x="45159" y="110870"/>
                      <a:pt x="118120" y="97604"/>
                      <a:pt x="146200" y="97604"/>
                    </a:cubicBezTo>
                    <a:cubicBezTo>
                      <a:pt x="151471" y="97604"/>
                      <a:pt x="155744" y="93509"/>
                      <a:pt x="155750" y="88200"/>
                    </a:cubicBezTo>
                    <a:cubicBezTo>
                      <a:pt x="155770" y="82936"/>
                      <a:pt x="151350" y="78853"/>
                      <a:pt x="146200" y="78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306631" y="2597188"/>
                <a:ext cx="431636" cy="431101"/>
              </a:xfrm>
              <a:custGeom>
                <a:avLst/>
                <a:gdLst/>
                <a:ahLst/>
                <a:cxnLst/>
                <a:rect l="l" t="t" r="r" b="b"/>
                <a:pathLst>
                  <a:path w="431636" h="431101" extrusionOk="0">
                    <a:moveTo>
                      <a:pt x="95232" y="431101"/>
                    </a:moveTo>
                    <a:cubicBezTo>
                      <a:pt x="92767" y="431101"/>
                      <a:pt x="90368" y="430130"/>
                      <a:pt x="88570" y="428346"/>
                    </a:cubicBezTo>
                    <a:lnTo>
                      <a:pt x="2763" y="342519"/>
                    </a:lnTo>
                    <a:cubicBezTo>
                      <a:pt x="299" y="340055"/>
                      <a:pt x="-603" y="336448"/>
                      <a:pt x="406" y="333115"/>
                    </a:cubicBezTo>
                    <a:cubicBezTo>
                      <a:pt x="13920" y="288842"/>
                      <a:pt x="58846" y="185725"/>
                      <a:pt x="132264" y="112300"/>
                    </a:cubicBezTo>
                    <a:cubicBezTo>
                      <a:pt x="229979" y="14573"/>
                      <a:pt x="330765" y="0"/>
                      <a:pt x="382150" y="0"/>
                    </a:cubicBezTo>
                    <a:cubicBezTo>
                      <a:pt x="405810" y="0"/>
                      <a:pt x="420123" y="3016"/>
                      <a:pt x="420720" y="3162"/>
                    </a:cubicBezTo>
                    <a:cubicBezTo>
                      <a:pt x="424282" y="3937"/>
                      <a:pt x="427089" y="6699"/>
                      <a:pt x="427908" y="10242"/>
                    </a:cubicBezTo>
                    <a:cubicBezTo>
                      <a:pt x="429280" y="16192"/>
                      <a:pt x="459937" y="157696"/>
                      <a:pt x="318796" y="298837"/>
                    </a:cubicBezTo>
                    <a:cubicBezTo>
                      <a:pt x="245364" y="372256"/>
                      <a:pt x="142247" y="417195"/>
                      <a:pt x="97975" y="430701"/>
                    </a:cubicBezTo>
                    <a:cubicBezTo>
                      <a:pt x="97073" y="430955"/>
                      <a:pt x="96152" y="431101"/>
                      <a:pt x="95232" y="431101"/>
                    </a:cubicBezTo>
                    <a:close/>
                    <a:moveTo>
                      <a:pt x="20142" y="333248"/>
                    </a:moveTo>
                    <a:lnTo>
                      <a:pt x="20142" y="333248"/>
                    </a:lnTo>
                    <a:lnTo>
                      <a:pt x="97835" y="410953"/>
                    </a:lnTo>
                    <a:cubicBezTo>
                      <a:pt x="136735" y="398018"/>
                      <a:pt x="235535" y="355435"/>
                      <a:pt x="305480" y="285515"/>
                    </a:cubicBezTo>
                    <a:cubicBezTo>
                      <a:pt x="423190" y="167780"/>
                      <a:pt x="414586" y="48539"/>
                      <a:pt x="410592" y="20593"/>
                    </a:cubicBezTo>
                    <a:cubicBezTo>
                      <a:pt x="404743" y="19799"/>
                      <a:pt x="394945" y="18840"/>
                      <a:pt x="382150" y="18840"/>
                    </a:cubicBezTo>
                    <a:cubicBezTo>
                      <a:pt x="333687" y="18840"/>
                      <a:pt x="238500" y="32715"/>
                      <a:pt x="145587" y="125622"/>
                    </a:cubicBezTo>
                    <a:cubicBezTo>
                      <a:pt x="75641" y="195567"/>
                      <a:pt x="33084" y="294367"/>
                      <a:pt x="20142" y="333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483479" y="2700731"/>
                <a:ext cx="150668" cy="150723"/>
              </a:xfrm>
              <a:custGeom>
                <a:avLst/>
                <a:gdLst/>
                <a:ahLst/>
                <a:cxnLst/>
                <a:rect l="l" t="t" r="r" b="b"/>
                <a:pathLst>
                  <a:path w="150668" h="150723" extrusionOk="0">
                    <a:moveTo>
                      <a:pt x="75336" y="150724"/>
                    </a:moveTo>
                    <a:cubicBezTo>
                      <a:pt x="55194" y="150724"/>
                      <a:pt x="36271" y="142881"/>
                      <a:pt x="22041" y="128664"/>
                    </a:cubicBezTo>
                    <a:cubicBezTo>
                      <a:pt x="-7347" y="99276"/>
                      <a:pt x="-7347" y="51467"/>
                      <a:pt x="22041" y="22060"/>
                    </a:cubicBezTo>
                    <a:cubicBezTo>
                      <a:pt x="36271" y="7842"/>
                      <a:pt x="55194" y="0"/>
                      <a:pt x="75336" y="0"/>
                    </a:cubicBezTo>
                    <a:cubicBezTo>
                      <a:pt x="95472" y="0"/>
                      <a:pt x="114408" y="7842"/>
                      <a:pt x="128632" y="22060"/>
                    </a:cubicBezTo>
                    <a:cubicBezTo>
                      <a:pt x="158013" y="51467"/>
                      <a:pt x="158013" y="99276"/>
                      <a:pt x="128632" y="128664"/>
                    </a:cubicBezTo>
                    <a:cubicBezTo>
                      <a:pt x="114395" y="142881"/>
                      <a:pt x="95472" y="150724"/>
                      <a:pt x="75336" y="150724"/>
                    </a:cubicBezTo>
                    <a:close/>
                    <a:moveTo>
                      <a:pt x="75336" y="18840"/>
                    </a:moveTo>
                    <a:lnTo>
                      <a:pt x="75336" y="18840"/>
                    </a:lnTo>
                    <a:cubicBezTo>
                      <a:pt x="60229" y="18840"/>
                      <a:pt x="46031" y="24714"/>
                      <a:pt x="35357" y="35382"/>
                    </a:cubicBezTo>
                    <a:cubicBezTo>
                      <a:pt x="13322" y="57436"/>
                      <a:pt x="13322" y="93294"/>
                      <a:pt x="35357" y="115341"/>
                    </a:cubicBezTo>
                    <a:cubicBezTo>
                      <a:pt x="46031" y="126009"/>
                      <a:pt x="60229" y="131883"/>
                      <a:pt x="75336" y="131883"/>
                    </a:cubicBezTo>
                    <a:cubicBezTo>
                      <a:pt x="90437" y="131883"/>
                      <a:pt x="104629" y="126009"/>
                      <a:pt x="115304" y="115341"/>
                    </a:cubicBezTo>
                    <a:cubicBezTo>
                      <a:pt x="137350" y="93313"/>
                      <a:pt x="137350" y="57436"/>
                      <a:pt x="115304" y="35382"/>
                    </a:cubicBezTo>
                    <a:cubicBezTo>
                      <a:pt x="104629" y="24714"/>
                      <a:pt x="90437" y="18840"/>
                      <a:pt x="7533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201302" y="2967803"/>
                <a:ext cx="165820" cy="165807"/>
              </a:xfrm>
              <a:custGeom>
                <a:avLst/>
                <a:gdLst/>
                <a:ahLst/>
                <a:cxnLst/>
                <a:rect l="l" t="t" r="r" b="b"/>
                <a:pathLst>
                  <a:path w="165820" h="165807" extrusionOk="0">
                    <a:moveTo>
                      <a:pt x="9425" y="165807"/>
                    </a:moveTo>
                    <a:cubicBezTo>
                      <a:pt x="6968" y="165807"/>
                      <a:pt x="4561" y="164855"/>
                      <a:pt x="2764" y="163045"/>
                    </a:cubicBezTo>
                    <a:cubicBezTo>
                      <a:pt x="218" y="160505"/>
                      <a:pt x="-659" y="156733"/>
                      <a:pt x="510" y="153317"/>
                    </a:cubicBezTo>
                    <a:cubicBezTo>
                      <a:pt x="16493" y="106803"/>
                      <a:pt x="41239" y="-8926"/>
                      <a:pt x="104498" y="549"/>
                    </a:cubicBezTo>
                    <a:cubicBezTo>
                      <a:pt x="109648" y="1317"/>
                      <a:pt x="113191" y="6143"/>
                      <a:pt x="112409" y="11274"/>
                    </a:cubicBezTo>
                    <a:cubicBezTo>
                      <a:pt x="111635" y="16430"/>
                      <a:pt x="106758" y="19942"/>
                      <a:pt x="101691" y="19192"/>
                    </a:cubicBezTo>
                    <a:cubicBezTo>
                      <a:pt x="57368" y="12569"/>
                      <a:pt x="36635" y="108759"/>
                      <a:pt x="24919" y="140890"/>
                    </a:cubicBezTo>
                    <a:cubicBezTo>
                      <a:pt x="56841" y="129257"/>
                      <a:pt x="152580" y="108549"/>
                      <a:pt x="146706" y="64747"/>
                    </a:cubicBezTo>
                    <a:cubicBezTo>
                      <a:pt x="146020" y="59597"/>
                      <a:pt x="149646" y="54867"/>
                      <a:pt x="154802" y="54168"/>
                    </a:cubicBezTo>
                    <a:cubicBezTo>
                      <a:pt x="159952" y="53501"/>
                      <a:pt x="164695" y="57108"/>
                      <a:pt x="165388" y="62264"/>
                    </a:cubicBezTo>
                    <a:cubicBezTo>
                      <a:pt x="173744" y="124850"/>
                      <a:pt x="58866" y="149367"/>
                      <a:pt x="12492" y="165312"/>
                    </a:cubicBezTo>
                    <a:cubicBezTo>
                      <a:pt x="11489" y="165642"/>
                      <a:pt x="10447" y="165807"/>
                      <a:pt x="9425" y="1658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327336" y="2874788"/>
                <a:ext cx="131745" cy="134203"/>
              </a:xfrm>
              <a:custGeom>
                <a:avLst/>
                <a:gdLst/>
                <a:ahLst/>
                <a:cxnLst/>
                <a:rect l="l" t="t" r="r" b="b"/>
                <a:pathLst>
                  <a:path w="131745" h="134203" extrusionOk="0">
                    <a:moveTo>
                      <a:pt x="122323" y="134204"/>
                    </a:moveTo>
                    <a:cubicBezTo>
                      <a:pt x="119879" y="134204"/>
                      <a:pt x="117440" y="133264"/>
                      <a:pt x="115586" y="131365"/>
                    </a:cubicBezTo>
                    <a:cubicBezTo>
                      <a:pt x="77956" y="92903"/>
                      <a:pt x="40319" y="54454"/>
                      <a:pt x="2683" y="15992"/>
                    </a:cubicBezTo>
                    <a:cubicBezTo>
                      <a:pt x="-950" y="12284"/>
                      <a:pt x="-886" y="6321"/>
                      <a:pt x="2829" y="2670"/>
                    </a:cubicBezTo>
                    <a:cubicBezTo>
                      <a:pt x="6556" y="-950"/>
                      <a:pt x="12519" y="-880"/>
                      <a:pt x="16152" y="2822"/>
                    </a:cubicBezTo>
                    <a:cubicBezTo>
                      <a:pt x="53781" y="41278"/>
                      <a:pt x="91424" y="79734"/>
                      <a:pt x="129060" y="118189"/>
                    </a:cubicBezTo>
                    <a:cubicBezTo>
                      <a:pt x="132699" y="121904"/>
                      <a:pt x="132629" y="127873"/>
                      <a:pt x="128915" y="131512"/>
                    </a:cubicBezTo>
                    <a:cubicBezTo>
                      <a:pt x="127080" y="133296"/>
                      <a:pt x="124698" y="134204"/>
                      <a:pt x="122323" y="134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8575808" y="2620733"/>
                <a:ext cx="139547" cy="139541"/>
              </a:xfrm>
              <a:custGeom>
                <a:avLst/>
                <a:gdLst/>
                <a:ahLst/>
                <a:cxnLst/>
                <a:rect l="l" t="t" r="r" b="b"/>
                <a:pathLst>
                  <a:path w="139547" h="139541" extrusionOk="0">
                    <a:moveTo>
                      <a:pt x="2763" y="16085"/>
                    </a:moveTo>
                    <a:cubicBezTo>
                      <a:pt x="-921" y="12408"/>
                      <a:pt x="-921" y="6439"/>
                      <a:pt x="2763" y="2762"/>
                    </a:cubicBezTo>
                    <a:cubicBezTo>
                      <a:pt x="6445" y="-921"/>
                      <a:pt x="12402" y="-921"/>
                      <a:pt x="16084" y="2762"/>
                    </a:cubicBezTo>
                    <a:cubicBezTo>
                      <a:pt x="56318" y="42996"/>
                      <a:pt x="96545" y="83230"/>
                      <a:pt x="136785" y="123463"/>
                    </a:cubicBezTo>
                    <a:cubicBezTo>
                      <a:pt x="140468" y="127140"/>
                      <a:pt x="140468" y="133102"/>
                      <a:pt x="136785" y="136779"/>
                    </a:cubicBezTo>
                    <a:cubicBezTo>
                      <a:pt x="134950" y="138621"/>
                      <a:pt x="132531" y="139541"/>
                      <a:pt x="130124" y="139541"/>
                    </a:cubicBezTo>
                    <a:cubicBezTo>
                      <a:pt x="127718" y="139541"/>
                      <a:pt x="125305" y="138621"/>
                      <a:pt x="123463" y="136779"/>
                    </a:cubicBezTo>
                    <a:cubicBezTo>
                      <a:pt x="83242" y="96545"/>
                      <a:pt x="42996" y="56325"/>
                      <a:pt x="2763" y="16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8384457" y="2961385"/>
                <a:ext cx="152488" cy="192180"/>
              </a:xfrm>
              <a:custGeom>
                <a:avLst/>
                <a:gdLst/>
                <a:ahLst/>
                <a:cxnLst/>
                <a:rect l="l" t="t" r="r" b="b"/>
                <a:pathLst>
                  <a:path w="152488" h="192180" extrusionOk="0">
                    <a:moveTo>
                      <a:pt x="73730" y="45987"/>
                    </a:moveTo>
                    <a:cubicBezTo>
                      <a:pt x="73730" y="71965"/>
                      <a:pt x="56858" y="140773"/>
                      <a:pt x="36043" y="167183"/>
                    </a:cubicBezTo>
                    <a:cubicBezTo>
                      <a:pt x="73902" y="153918"/>
                      <a:pt x="109557" y="122250"/>
                      <a:pt x="125368" y="85471"/>
                    </a:cubicBezTo>
                    <a:cubicBezTo>
                      <a:pt x="133776" y="65938"/>
                      <a:pt x="139370" y="38049"/>
                      <a:pt x="124314" y="9468"/>
                    </a:cubicBezTo>
                    <a:cubicBezTo>
                      <a:pt x="129655" y="6439"/>
                      <a:pt x="135065" y="3289"/>
                      <a:pt x="140494" y="0"/>
                    </a:cubicBezTo>
                    <a:cubicBezTo>
                      <a:pt x="155563" y="28207"/>
                      <a:pt x="156591" y="60528"/>
                      <a:pt x="142685" y="92920"/>
                    </a:cubicBezTo>
                    <a:cubicBezTo>
                      <a:pt x="120568" y="144406"/>
                      <a:pt x="63671" y="187058"/>
                      <a:pt x="10319" y="192138"/>
                    </a:cubicBezTo>
                    <a:cubicBezTo>
                      <a:pt x="6363" y="192513"/>
                      <a:pt x="2591" y="190360"/>
                      <a:pt x="902" y="186754"/>
                    </a:cubicBezTo>
                    <a:cubicBezTo>
                      <a:pt x="292" y="185477"/>
                      <a:pt x="0" y="184118"/>
                      <a:pt x="0" y="182766"/>
                    </a:cubicBezTo>
                    <a:cubicBezTo>
                      <a:pt x="0" y="180296"/>
                      <a:pt x="972" y="177876"/>
                      <a:pt x="2794" y="176067"/>
                    </a:cubicBezTo>
                    <a:cubicBezTo>
                      <a:pt x="41618" y="147022"/>
                      <a:pt x="54883" y="74066"/>
                      <a:pt x="54883" y="45987"/>
                    </a:cubicBezTo>
                    <a:cubicBezTo>
                      <a:pt x="54883" y="40710"/>
                      <a:pt x="58979" y="36443"/>
                      <a:pt x="64294" y="36430"/>
                    </a:cubicBezTo>
                    <a:cubicBezTo>
                      <a:pt x="69552" y="36411"/>
                      <a:pt x="73641" y="40831"/>
                      <a:pt x="73730" y="459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8696115" y="5077104"/>
              <a:ext cx="312682" cy="312679"/>
              <a:chOff x="7203916" y="588594"/>
              <a:chExt cx="565289" cy="565283"/>
            </a:xfrm>
          </p:grpSpPr>
          <p:sp>
            <p:nvSpPr>
              <p:cNvPr id="189" name="Google Shape;189;p4"/>
              <p:cNvSpPr/>
              <p:nvPr/>
            </p:nvSpPr>
            <p:spPr>
              <a:xfrm>
                <a:off x="7446895" y="646339"/>
                <a:ext cx="322310" cy="413754"/>
              </a:xfrm>
              <a:custGeom>
                <a:avLst/>
                <a:gdLst/>
                <a:ahLst/>
                <a:cxnLst/>
                <a:rect l="l" t="t" r="r" b="b"/>
                <a:pathLst>
                  <a:path w="322310" h="413754" extrusionOk="0">
                    <a:moveTo>
                      <a:pt x="238123" y="413755"/>
                    </a:moveTo>
                    <a:cubicBezTo>
                      <a:pt x="236687" y="413755"/>
                      <a:pt x="235234" y="413628"/>
                      <a:pt x="233798" y="413367"/>
                    </a:cubicBezTo>
                    <a:cubicBezTo>
                      <a:pt x="169447" y="402014"/>
                      <a:pt x="161656" y="424499"/>
                      <a:pt x="138821" y="367419"/>
                    </a:cubicBezTo>
                    <a:cubicBezTo>
                      <a:pt x="137957" y="365285"/>
                      <a:pt x="135856" y="363863"/>
                      <a:pt x="133551" y="363863"/>
                    </a:cubicBezTo>
                    <a:cubicBezTo>
                      <a:pt x="48772" y="363863"/>
                      <a:pt x="27652" y="339752"/>
                      <a:pt x="27652" y="262694"/>
                    </a:cubicBezTo>
                    <a:cubicBezTo>
                      <a:pt x="27296" y="261037"/>
                      <a:pt x="23181" y="256605"/>
                      <a:pt x="19117" y="253608"/>
                    </a:cubicBezTo>
                    <a:cubicBezTo>
                      <a:pt x="11402" y="251118"/>
                      <a:pt x="5274" y="245492"/>
                      <a:pt x="2150" y="237910"/>
                    </a:cubicBezTo>
                    <a:cubicBezTo>
                      <a:pt x="-1253" y="229738"/>
                      <a:pt x="-593" y="220689"/>
                      <a:pt x="3966" y="213082"/>
                    </a:cubicBezTo>
                    <a:cubicBezTo>
                      <a:pt x="33513" y="163825"/>
                      <a:pt x="89679" y="175465"/>
                      <a:pt x="143673" y="168365"/>
                    </a:cubicBezTo>
                    <a:cubicBezTo>
                      <a:pt x="151654" y="168365"/>
                      <a:pt x="158887" y="171959"/>
                      <a:pt x="163027" y="177941"/>
                    </a:cubicBezTo>
                    <a:cubicBezTo>
                      <a:pt x="170501" y="188800"/>
                      <a:pt x="187792" y="187745"/>
                      <a:pt x="193945" y="176652"/>
                    </a:cubicBezTo>
                    <a:cubicBezTo>
                      <a:pt x="214119" y="125814"/>
                      <a:pt x="179137" y="149531"/>
                      <a:pt x="109294" y="149531"/>
                    </a:cubicBezTo>
                    <a:cubicBezTo>
                      <a:pt x="96264" y="149531"/>
                      <a:pt x="84052" y="143746"/>
                      <a:pt x="75784" y="133688"/>
                    </a:cubicBezTo>
                    <a:cubicBezTo>
                      <a:pt x="43101" y="93861"/>
                      <a:pt x="88084" y="75579"/>
                      <a:pt x="115828" y="58917"/>
                    </a:cubicBezTo>
                    <a:cubicBezTo>
                      <a:pt x="116768" y="58345"/>
                      <a:pt x="117517" y="57558"/>
                      <a:pt x="118012" y="56586"/>
                    </a:cubicBezTo>
                    <a:cubicBezTo>
                      <a:pt x="142974" y="6599"/>
                      <a:pt x="137957" y="18861"/>
                      <a:pt x="194111" y="1138"/>
                    </a:cubicBezTo>
                    <a:cubicBezTo>
                      <a:pt x="201927" y="-1345"/>
                      <a:pt x="210761" y="312"/>
                      <a:pt x="217015" y="5354"/>
                    </a:cubicBezTo>
                    <a:cubicBezTo>
                      <a:pt x="283919" y="59488"/>
                      <a:pt x="322311" y="139498"/>
                      <a:pt x="322311" y="224899"/>
                    </a:cubicBezTo>
                    <a:cubicBezTo>
                      <a:pt x="322311" y="290336"/>
                      <a:pt x="299108" y="354300"/>
                      <a:pt x="256963" y="405011"/>
                    </a:cubicBezTo>
                    <a:cubicBezTo>
                      <a:pt x="252347" y="410567"/>
                      <a:pt x="245489" y="413755"/>
                      <a:pt x="238123" y="413755"/>
                    </a:cubicBezTo>
                    <a:close/>
                    <a:moveTo>
                      <a:pt x="238123" y="394908"/>
                    </a:moveTo>
                    <a:cubicBezTo>
                      <a:pt x="239831" y="394908"/>
                      <a:pt x="241469" y="394171"/>
                      <a:pt x="242460" y="392958"/>
                    </a:cubicBezTo>
                    <a:cubicBezTo>
                      <a:pt x="281804" y="345632"/>
                      <a:pt x="303464" y="285936"/>
                      <a:pt x="303464" y="224899"/>
                    </a:cubicBezTo>
                    <a:cubicBezTo>
                      <a:pt x="303464" y="145226"/>
                      <a:pt x="267637" y="70531"/>
                      <a:pt x="205166" y="20017"/>
                    </a:cubicBezTo>
                    <a:cubicBezTo>
                      <a:pt x="204207" y="19242"/>
                      <a:pt x="202957" y="18804"/>
                      <a:pt x="201610" y="18804"/>
                    </a:cubicBezTo>
                    <a:cubicBezTo>
                      <a:pt x="150327" y="34704"/>
                      <a:pt x="156589" y="21541"/>
                      <a:pt x="134859" y="65032"/>
                    </a:cubicBezTo>
                    <a:cubicBezTo>
                      <a:pt x="132738" y="69242"/>
                      <a:pt x="129518" y="72702"/>
                      <a:pt x="125505" y="75090"/>
                    </a:cubicBezTo>
                    <a:cubicBezTo>
                      <a:pt x="109199" y="84882"/>
                      <a:pt x="69701" y="96509"/>
                      <a:pt x="90358" y="121724"/>
                    </a:cubicBezTo>
                    <a:cubicBezTo>
                      <a:pt x="95031" y="127427"/>
                      <a:pt x="101934" y="130684"/>
                      <a:pt x="109294" y="130684"/>
                    </a:cubicBezTo>
                    <a:cubicBezTo>
                      <a:pt x="164119" y="130684"/>
                      <a:pt x="241926" y="107450"/>
                      <a:pt x="210926" y="184691"/>
                    </a:cubicBezTo>
                    <a:cubicBezTo>
                      <a:pt x="203953" y="197518"/>
                      <a:pt x="191552" y="204840"/>
                      <a:pt x="178058" y="204840"/>
                    </a:cubicBezTo>
                    <a:cubicBezTo>
                      <a:pt x="165752" y="204840"/>
                      <a:pt x="154639" y="198934"/>
                      <a:pt x="147534" y="188647"/>
                    </a:cubicBezTo>
                    <a:cubicBezTo>
                      <a:pt x="146943" y="187803"/>
                      <a:pt x="145362" y="187212"/>
                      <a:pt x="143673" y="187212"/>
                    </a:cubicBezTo>
                    <a:cubicBezTo>
                      <a:pt x="99533" y="193016"/>
                      <a:pt x="44511" y="182113"/>
                      <a:pt x="20127" y="222785"/>
                    </a:cubicBezTo>
                    <a:cubicBezTo>
                      <a:pt x="18673" y="225191"/>
                      <a:pt x="18469" y="228081"/>
                      <a:pt x="19555" y="230697"/>
                    </a:cubicBezTo>
                    <a:cubicBezTo>
                      <a:pt x="20623" y="233294"/>
                      <a:pt x="22813" y="235186"/>
                      <a:pt x="25537" y="235847"/>
                    </a:cubicBezTo>
                    <a:cubicBezTo>
                      <a:pt x="26598" y="236107"/>
                      <a:pt x="27614" y="236564"/>
                      <a:pt x="28515" y="237174"/>
                    </a:cubicBezTo>
                    <a:cubicBezTo>
                      <a:pt x="32744" y="240044"/>
                      <a:pt x="46499" y="250274"/>
                      <a:pt x="46499" y="262694"/>
                    </a:cubicBezTo>
                    <a:cubicBezTo>
                      <a:pt x="46499" y="328722"/>
                      <a:pt x="58538" y="345022"/>
                      <a:pt x="133551" y="345022"/>
                    </a:cubicBezTo>
                    <a:cubicBezTo>
                      <a:pt x="143641" y="345022"/>
                      <a:pt x="152581" y="351074"/>
                      <a:pt x="156315" y="360421"/>
                    </a:cubicBezTo>
                    <a:cubicBezTo>
                      <a:pt x="175048" y="407246"/>
                      <a:pt x="183551" y="385370"/>
                      <a:pt x="238123" y="3949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7204464" y="663968"/>
                <a:ext cx="218714" cy="431431"/>
              </a:xfrm>
              <a:custGeom>
                <a:avLst/>
                <a:gdLst/>
                <a:ahLst/>
                <a:cxnLst/>
                <a:rect l="l" t="t" r="r" b="b"/>
                <a:pathLst>
                  <a:path w="218714" h="431431" extrusionOk="0">
                    <a:moveTo>
                      <a:pt x="113745" y="431432"/>
                    </a:moveTo>
                    <a:cubicBezTo>
                      <a:pt x="111643" y="431432"/>
                      <a:pt x="109605" y="430733"/>
                      <a:pt x="107923" y="429425"/>
                    </a:cubicBezTo>
                    <a:cubicBezTo>
                      <a:pt x="52874" y="386150"/>
                      <a:pt x="15937" y="324580"/>
                      <a:pt x="3961" y="255994"/>
                    </a:cubicBezTo>
                    <a:cubicBezTo>
                      <a:pt x="3484" y="253257"/>
                      <a:pt x="4234" y="250476"/>
                      <a:pt x="6018" y="248323"/>
                    </a:cubicBezTo>
                    <a:cubicBezTo>
                      <a:pt x="7802" y="246190"/>
                      <a:pt x="10450" y="244951"/>
                      <a:pt x="13231" y="244951"/>
                    </a:cubicBezTo>
                    <a:lnTo>
                      <a:pt x="22490" y="244951"/>
                    </a:lnTo>
                    <a:cubicBezTo>
                      <a:pt x="30529" y="244951"/>
                      <a:pt x="37082" y="238423"/>
                      <a:pt x="37101" y="230359"/>
                    </a:cubicBezTo>
                    <a:lnTo>
                      <a:pt x="37101" y="221939"/>
                    </a:lnTo>
                    <a:cubicBezTo>
                      <a:pt x="37120" y="213881"/>
                      <a:pt x="30567" y="207308"/>
                      <a:pt x="22508" y="207308"/>
                    </a:cubicBezTo>
                    <a:lnTo>
                      <a:pt x="17226" y="207308"/>
                    </a:lnTo>
                    <a:cubicBezTo>
                      <a:pt x="13733" y="207308"/>
                      <a:pt x="10177" y="206648"/>
                      <a:pt x="6354" y="205321"/>
                    </a:cubicBezTo>
                    <a:cubicBezTo>
                      <a:pt x="1421" y="203606"/>
                      <a:pt x="-1177" y="198253"/>
                      <a:pt x="518" y="193338"/>
                    </a:cubicBezTo>
                    <a:cubicBezTo>
                      <a:pt x="2233" y="188430"/>
                      <a:pt x="7637" y="185833"/>
                      <a:pt x="12501" y="187509"/>
                    </a:cubicBezTo>
                    <a:cubicBezTo>
                      <a:pt x="14355" y="188157"/>
                      <a:pt x="15848" y="188462"/>
                      <a:pt x="17226" y="188462"/>
                    </a:cubicBezTo>
                    <a:lnTo>
                      <a:pt x="22522" y="188462"/>
                    </a:lnTo>
                    <a:cubicBezTo>
                      <a:pt x="40981" y="188481"/>
                      <a:pt x="55961" y="203498"/>
                      <a:pt x="55947" y="221939"/>
                    </a:cubicBezTo>
                    <a:lnTo>
                      <a:pt x="55947" y="230384"/>
                    </a:lnTo>
                    <a:cubicBezTo>
                      <a:pt x="55923" y="248082"/>
                      <a:pt x="42086" y="262604"/>
                      <a:pt x="24680" y="263722"/>
                    </a:cubicBezTo>
                    <a:cubicBezTo>
                      <a:pt x="36897" y="319557"/>
                      <a:pt x="66984" y="369792"/>
                      <a:pt x="110558" y="407200"/>
                    </a:cubicBezTo>
                    <a:lnTo>
                      <a:pt x="129786" y="368376"/>
                    </a:lnTo>
                    <a:cubicBezTo>
                      <a:pt x="132141" y="363665"/>
                      <a:pt x="135564" y="359556"/>
                      <a:pt x="139704" y="356470"/>
                    </a:cubicBezTo>
                    <a:cubicBezTo>
                      <a:pt x="164730" y="337712"/>
                      <a:pt x="221047" y="273526"/>
                      <a:pt x="179601" y="253511"/>
                    </a:cubicBezTo>
                    <a:cubicBezTo>
                      <a:pt x="166901" y="247485"/>
                      <a:pt x="158773" y="263798"/>
                      <a:pt x="141768" y="263798"/>
                    </a:cubicBezTo>
                    <a:lnTo>
                      <a:pt x="131278" y="263798"/>
                    </a:lnTo>
                    <a:cubicBezTo>
                      <a:pt x="115898" y="263798"/>
                      <a:pt x="102551" y="253384"/>
                      <a:pt x="98817" y="238455"/>
                    </a:cubicBezTo>
                    <a:lnTo>
                      <a:pt x="96530" y="229375"/>
                    </a:lnTo>
                    <a:cubicBezTo>
                      <a:pt x="94238" y="220205"/>
                      <a:pt x="95965" y="210433"/>
                      <a:pt x="101268" y="202559"/>
                    </a:cubicBezTo>
                    <a:cubicBezTo>
                      <a:pt x="129316" y="161112"/>
                      <a:pt x="149718" y="174288"/>
                      <a:pt x="156411" y="161944"/>
                    </a:cubicBezTo>
                    <a:cubicBezTo>
                      <a:pt x="159027" y="157163"/>
                      <a:pt x="158805" y="151568"/>
                      <a:pt x="155846" y="147003"/>
                    </a:cubicBezTo>
                    <a:cubicBezTo>
                      <a:pt x="144620" y="129711"/>
                      <a:pt x="146080" y="81083"/>
                      <a:pt x="168616" y="69755"/>
                    </a:cubicBezTo>
                    <a:cubicBezTo>
                      <a:pt x="210615" y="48755"/>
                      <a:pt x="204436" y="19825"/>
                      <a:pt x="178109" y="18840"/>
                    </a:cubicBezTo>
                    <a:lnTo>
                      <a:pt x="94200" y="18840"/>
                    </a:lnTo>
                    <a:cubicBezTo>
                      <a:pt x="88994" y="18840"/>
                      <a:pt x="84777" y="14624"/>
                      <a:pt x="84777" y="9417"/>
                    </a:cubicBezTo>
                    <a:cubicBezTo>
                      <a:pt x="84777" y="4210"/>
                      <a:pt x="88994" y="0"/>
                      <a:pt x="94200" y="0"/>
                    </a:cubicBezTo>
                    <a:lnTo>
                      <a:pt x="178459" y="0"/>
                    </a:lnTo>
                    <a:cubicBezTo>
                      <a:pt x="214101" y="1334"/>
                      <a:pt x="248239" y="51010"/>
                      <a:pt x="177055" y="86614"/>
                    </a:cubicBezTo>
                    <a:cubicBezTo>
                      <a:pt x="165524" y="92405"/>
                      <a:pt x="166895" y="129356"/>
                      <a:pt x="171416" y="136373"/>
                    </a:cubicBezTo>
                    <a:cubicBezTo>
                      <a:pt x="178421" y="147193"/>
                      <a:pt x="178941" y="159995"/>
                      <a:pt x="172978" y="170948"/>
                    </a:cubicBezTo>
                    <a:cubicBezTo>
                      <a:pt x="158399" y="197803"/>
                      <a:pt x="145159" y="171260"/>
                      <a:pt x="116889" y="213087"/>
                    </a:cubicBezTo>
                    <a:cubicBezTo>
                      <a:pt x="114571" y="216529"/>
                      <a:pt x="113809" y="220796"/>
                      <a:pt x="114825" y="224809"/>
                    </a:cubicBezTo>
                    <a:lnTo>
                      <a:pt x="117105" y="233896"/>
                    </a:lnTo>
                    <a:cubicBezTo>
                      <a:pt x="118724" y="240411"/>
                      <a:pt x="124560" y="244951"/>
                      <a:pt x="131278" y="244951"/>
                    </a:cubicBezTo>
                    <a:lnTo>
                      <a:pt x="141768" y="244951"/>
                    </a:lnTo>
                    <a:cubicBezTo>
                      <a:pt x="154595" y="244951"/>
                      <a:pt x="162399" y="224307"/>
                      <a:pt x="187755" y="236544"/>
                    </a:cubicBezTo>
                    <a:cubicBezTo>
                      <a:pt x="243648" y="263258"/>
                      <a:pt x="189787" y="342456"/>
                      <a:pt x="151001" y="371558"/>
                    </a:cubicBezTo>
                    <a:cubicBezTo>
                      <a:pt x="149146" y="372955"/>
                      <a:pt x="147712" y="374669"/>
                      <a:pt x="146664" y="376765"/>
                    </a:cubicBezTo>
                    <a:lnTo>
                      <a:pt x="122185" y="426187"/>
                    </a:lnTo>
                    <a:cubicBezTo>
                      <a:pt x="120915" y="428727"/>
                      <a:pt x="118584" y="430568"/>
                      <a:pt x="115822" y="431197"/>
                    </a:cubicBezTo>
                    <a:cubicBezTo>
                      <a:pt x="115136" y="431362"/>
                      <a:pt x="114444" y="431432"/>
                      <a:pt x="113745" y="4314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7411567" y="604043"/>
                <a:ext cx="119906" cy="43779"/>
              </a:xfrm>
              <a:custGeom>
                <a:avLst/>
                <a:gdLst/>
                <a:ahLst/>
                <a:cxnLst/>
                <a:rect l="l" t="t" r="r" b="b"/>
                <a:pathLst>
                  <a:path w="119906" h="43779" extrusionOk="0">
                    <a:moveTo>
                      <a:pt x="84245" y="43377"/>
                    </a:moveTo>
                    <a:cubicBezTo>
                      <a:pt x="81959" y="42996"/>
                      <a:pt x="79718" y="42316"/>
                      <a:pt x="77565" y="41389"/>
                    </a:cubicBezTo>
                    <a:lnTo>
                      <a:pt x="0" y="7379"/>
                    </a:lnTo>
                    <a:cubicBezTo>
                      <a:pt x="9112" y="3054"/>
                      <a:pt x="11709" y="692"/>
                      <a:pt x="27749" y="133"/>
                    </a:cubicBezTo>
                    <a:cubicBezTo>
                      <a:pt x="28575" y="108"/>
                      <a:pt x="29356" y="70"/>
                      <a:pt x="30105" y="0"/>
                    </a:cubicBezTo>
                    <a:lnTo>
                      <a:pt x="85141" y="24124"/>
                    </a:lnTo>
                    <a:cubicBezTo>
                      <a:pt x="88182" y="25457"/>
                      <a:pt x="91637" y="25121"/>
                      <a:pt x="94335" y="23222"/>
                    </a:cubicBezTo>
                    <a:cubicBezTo>
                      <a:pt x="96400" y="21781"/>
                      <a:pt x="97783" y="19590"/>
                      <a:pt x="98209" y="17075"/>
                    </a:cubicBezTo>
                    <a:lnTo>
                      <a:pt x="101079" y="165"/>
                    </a:lnTo>
                    <a:cubicBezTo>
                      <a:pt x="105810" y="940"/>
                      <a:pt x="113100" y="2070"/>
                      <a:pt x="119907" y="1899"/>
                    </a:cubicBezTo>
                    <a:lnTo>
                      <a:pt x="116789" y="20225"/>
                    </a:lnTo>
                    <a:cubicBezTo>
                      <a:pt x="115506" y="27775"/>
                      <a:pt x="111347" y="34328"/>
                      <a:pt x="105105" y="38678"/>
                    </a:cubicBezTo>
                    <a:cubicBezTo>
                      <a:pt x="98965" y="42958"/>
                      <a:pt x="91554" y="44621"/>
                      <a:pt x="84245" y="433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7435963" y="1087031"/>
                <a:ext cx="138157" cy="55644"/>
              </a:xfrm>
              <a:custGeom>
                <a:avLst/>
                <a:gdLst/>
                <a:ahLst/>
                <a:cxnLst/>
                <a:rect l="l" t="t" r="r" b="b"/>
                <a:pathLst>
                  <a:path w="138157" h="55644" extrusionOk="0">
                    <a:moveTo>
                      <a:pt x="0" y="53345"/>
                    </a:moveTo>
                    <a:lnTo>
                      <a:pt x="26683" y="17944"/>
                    </a:lnTo>
                    <a:cubicBezTo>
                      <a:pt x="40449" y="-325"/>
                      <a:pt x="67259" y="-5564"/>
                      <a:pt x="86900" y="6508"/>
                    </a:cubicBezTo>
                    <a:lnTo>
                      <a:pt x="138157" y="37890"/>
                    </a:lnTo>
                    <a:cubicBezTo>
                      <a:pt x="136132" y="37820"/>
                      <a:pt x="134201" y="37686"/>
                      <a:pt x="132493" y="37293"/>
                    </a:cubicBezTo>
                    <a:cubicBezTo>
                      <a:pt x="131521" y="37064"/>
                      <a:pt x="121266" y="39382"/>
                      <a:pt x="109316" y="42309"/>
                    </a:cubicBezTo>
                    <a:lnTo>
                      <a:pt x="77070" y="22548"/>
                    </a:lnTo>
                    <a:cubicBezTo>
                      <a:pt x="74594" y="21049"/>
                      <a:pt x="71946" y="19964"/>
                      <a:pt x="69145" y="19316"/>
                    </a:cubicBezTo>
                    <a:lnTo>
                      <a:pt x="69145" y="19316"/>
                    </a:lnTo>
                    <a:cubicBezTo>
                      <a:pt x="58858" y="16928"/>
                      <a:pt x="48096" y="20840"/>
                      <a:pt x="41732" y="29285"/>
                    </a:cubicBezTo>
                    <a:lnTo>
                      <a:pt x="21870" y="55644"/>
                    </a:lnTo>
                    <a:cubicBezTo>
                      <a:pt x="14104" y="54647"/>
                      <a:pt x="6706" y="53561"/>
                      <a:pt x="0" y="53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7203916" y="588594"/>
                <a:ext cx="565289" cy="565283"/>
              </a:xfrm>
              <a:custGeom>
                <a:avLst/>
                <a:gdLst/>
                <a:ahLst/>
                <a:cxnLst/>
                <a:rect l="l" t="t" r="r" b="b"/>
                <a:pathLst>
                  <a:path w="565289" h="565283" extrusionOk="0">
                    <a:moveTo>
                      <a:pt x="282645" y="565283"/>
                    </a:moveTo>
                    <a:cubicBezTo>
                      <a:pt x="126785" y="565283"/>
                      <a:pt x="0" y="438480"/>
                      <a:pt x="0" y="282645"/>
                    </a:cubicBezTo>
                    <a:cubicBezTo>
                      <a:pt x="0" y="126803"/>
                      <a:pt x="126785" y="0"/>
                      <a:pt x="282645" y="0"/>
                    </a:cubicBezTo>
                    <a:cubicBezTo>
                      <a:pt x="438500" y="0"/>
                      <a:pt x="565290" y="126803"/>
                      <a:pt x="565290" y="282645"/>
                    </a:cubicBezTo>
                    <a:cubicBezTo>
                      <a:pt x="565290" y="438480"/>
                      <a:pt x="438500" y="565283"/>
                      <a:pt x="282645" y="565283"/>
                    </a:cubicBezTo>
                    <a:close/>
                    <a:moveTo>
                      <a:pt x="282645" y="18847"/>
                    </a:moveTo>
                    <a:lnTo>
                      <a:pt x="282645" y="18847"/>
                    </a:lnTo>
                    <a:cubicBezTo>
                      <a:pt x="137185" y="18847"/>
                      <a:pt x="18841" y="137179"/>
                      <a:pt x="18841" y="282645"/>
                    </a:cubicBezTo>
                    <a:cubicBezTo>
                      <a:pt x="18841" y="428104"/>
                      <a:pt x="137185" y="546449"/>
                      <a:pt x="282645" y="546449"/>
                    </a:cubicBezTo>
                    <a:cubicBezTo>
                      <a:pt x="428104" y="546449"/>
                      <a:pt x="546443" y="428104"/>
                      <a:pt x="546443" y="282645"/>
                    </a:cubicBezTo>
                    <a:cubicBezTo>
                      <a:pt x="546443" y="137179"/>
                      <a:pt x="428104" y="18847"/>
                      <a:pt x="282645" y="188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1" y="131375"/>
            <a:ext cx="900000" cy="2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841468" y="1726240"/>
            <a:ext cx="824193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Penggabungan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Saham</a:t>
            </a: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Menambahkan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Filed Return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Mengisi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Nilai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Null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pada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Field Return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963" y="80777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ED6F-20CF-AC5F-2806-A61DBCFFC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7352" y="2289345"/>
            <a:ext cx="7915275" cy="94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5A490-BF79-2E1D-B528-77BF10B78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574" y="3733427"/>
            <a:ext cx="564832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08444-97BE-8572-CCDD-5EC11F1EC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646" y="5208112"/>
            <a:ext cx="4352925" cy="14484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96930F-32D5-302D-05B2-ED2D5DF46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7113" y="788331"/>
            <a:ext cx="4462669" cy="908383"/>
          </a:xfrm>
          <a:prstGeom prst="rect">
            <a:avLst/>
          </a:prstGeom>
        </p:spPr>
      </p:pic>
      <p:sp>
        <p:nvSpPr>
          <p:cNvPr id="200" name="Google Shape;200;p4"/>
          <p:cNvSpPr txBox="1"/>
          <p:nvPr/>
        </p:nvSpPr>
        <p:spPr>
          <a:xfrm>
            <a:off x="3546994" y="828991"/>
            <a:ext cx="48429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Preparation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6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9178652" y="0"/>
            <a:ext cx="3013348" cy="553998"/>
          </a:xfrm>
          <a:prstGeom prst="rect">
            <a:avLst/>
          </a:prstGeom>
          <a:solidFill>
            <a:srgbClr val="0E3D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4"/>
          <p:cNvGrpSpPr/>
          <p:nvPr/>
        </p:nvGrpSpPr>
        <p:grpSpPr>
          <a:xfrm>
            <a:off x="9068229" y="1457811"/>
            <a:ext cx="2509933" cy="4520050"/>
            <a:chOff x="8634319" y="1168975"/>
            <a:chExt cx="2509933" cy="4520050"/>
          </a:xfrm>
        </p:grpSpPr>
        <p:sp>
          <p:nvSpPr>
            <p:cNvPr id="149" name="Google Shape;149;p4"/>
            <p:cNvSpPr txBox="1"/>
            <p:nvPr/>
          </p:nvSpPr>
          <p:spPr>
            <a:xfrm>
              <a:off x="9219164" y="1168975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219165" y="1568678"/>
              <a:ext cx="192508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grpSp>
          <p:nvGrpSpPr>
            <p:cNvPr id="151" name="Google Shape;151;p4"/>
            <p:cNvGrpSpPr/>
            <p:nvPr/>
          </p:nvGrpSpPr>
          <p:grpSpPr>
            <a:xfrm>
              <a:off x="8634320" y="1448957"/>
              <a:ext cx="436275" cy="436275"/>
              <a:chOff x="8641315" y="1259175"/>
              <a:chExt cx="565373" cy="565373"/>
            </a:xfrm>
          </p:grpSpPr>
          <p:grpSp>
            <p:nvGrpSpPr>
              <p:cNvPr id="152" name="Google Shape;152;p4"/>
              <p:cNvGrpSpPr/>
              <p:nvPr/>
            </p:nvGrpSpPr>
            <p:grpSpPr>
              <a:xfrm>
                <a:off x="8784412" y="1332470"/>
                <a:ext cx="279179" cy="418784"/>
                <a:chOff x="709333" y="5595213"/>
                <a:chExt cx="376859" cy="565309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22388" y="6096927"/>
                  <a:ext cx="150749" cy="63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49" h="63595" extrusionOk="0">
                      <a:moveTo>
                        <a:pt x="131902" y="0"/>
                      </a:moveTo>
                      <a:lnTo>
                        <a:pt x="131902" y="8007"/>
                      </a:lnTo>
                      <a:cubicBezTo>
                        <a:pt x="131902" y="28264"/>
                        <a:pt x="115418" y="44748"/>
                        <a:pt x="95155" y="44748"/>
                      </a:cubicBezTo>
                      <a:lnTo>
                        <a:pt x="55594" y="44748"/>
                      </a:lnTo>
                      <a:cubicBezTo>
                        <a:pt x="35331" y="44748"/>
                        <a:pt x="18847" y="28264"/>
                        <a:pt x="18847" y="8007"/>
                      </a:cubicBezTo>
                      <a:lnTo>
                        <a:pt x="18847" y="0"/>
                      </a:lnTo>
                      <a:lnTo>
                        <a:pt x="0" y="0"/>
                      </a:lnTo>
                      <a:lnTo>
                        <a:pt x="0" y="8007"/>
                      </a:lnTo>
                      <a:cubicBezTo>
                        <a:pt x="0" y="38659"/>
                        <a:pt x="24930" y="63595"/>
                        <a:pt x="55594" y="63595"/>
                      </a:cubicBezTo>
                      <a:lnTo>
                        <a:pt x="95155" y="63595"/>
                      </a:lnTo>
                      <a:cubicBezTo>
                        <a:pt x="125813" y="63595"/>
                        <a:pt x="150749" y="38659"/>
                        <a:pt x="150749" y="8007"/>
                      </a:cubicBezTo>
                      <a:lnTo>
                        <a:pt x="150749" y="0"/>
                      </a:lnTo>
                      <a:lnTo>
                        <a:pt x="1319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709333" y="5657513"/>
                  <a:ext cx="131568" cy="334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68" h="334155" extrusionOk="0">
                      <a:moveTo>
                        <a:pt x="122149" y="334156"/>
                      </a:moveTo>
                      <a:cubicBezTo>
                        <a:pt x="117456" y="334156"/>
                        <a:pt x="113386" y="330676"/>
                        <a:pt x="112801" y="325913"/>
                      </a:cubicBezTo>
                      <a:cubicBezTo>
                        <a:pt x="110928" y="310826"/>
                        <a:pt x="98781" y="292697"/>
                        <a:pt x="83947" y="282803"/>
                      </a:cubicBezTo>
                      <a:cubicBezTo>
                        <a:pt x="31394" y="247726"/>
                        <a:pt x="0" y="189160"/>
                        <a:pt x="0" y="126130"/>
                      </a:cubicBezTo>
                      <a:cubicBezTo>
                        <a:pt x="0" y="81064"/>
                        <a:pt x="16173" y="37439"/>
                        <a:pt x="45561" y="3263"/>
                      </a:cubicBezTo>
                      <a:cubicBezTo>
                        <a:pt x="48952" y="-686"/>
                        <a:pt x="54870" y="-1092"/>
                        <a:pt x="58845" y="2273"/>
                      </a:cubicBezTo>
                      <a:cubicBezTo>
                        <a:pt x="62782" y="5657"/>
                        <a:pt x="63227" y="11601"/>
                        <a:pt x="59842" y="15557"/>
                      </a:cubicBezTo>
                      <a:cubicBezTo>
                        <a:pt x="33401" y="46304"/>
                        <a:pt x="18840" y="85572"/>
                        <a:pt x="18840" y="126130"/>
                      </a:cubicBezTo>
                      <a:cubicBezTo>
                        <a:pt x="18840" y="182842"/>
                        <a:pt x="47092" y="235547"/>
                        <a:pt x="94399" y="267119"/>
                      </a:cubicBezTo>
                      <a:cubicBezTo>
                        <a:pt x="110700" y="277996"/>
                        <a:pt x="128511" y="299675"/>
                        <a:pt x="131496" y="323557"/>
                      </a:cubicBezTo>
                      <a:cubicBezTo>
                        <a:pt x="132137" y="328727"/>
                        <a:pt x="128480" y="333438"/>
                        <a:pt x="123330" y="334079"/>
                      </a:cubicBezTo>
                      <a:cubicBezTo>
                        <a:pt x="122923" y="334143"/>
                        <a:pt x="122517" y="334156"/>
                        <a:pt x="122149" y="3341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790074" y="5595213"/>
                  <a:ext cx="296118" cy="42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118" h="424922" extrusionOk="0">
                      <a:moveTo>
                        <a:pt x="173639" y="424923"/>
                      </a:moveTo>
                      <a:cubicBezTo>
                        <a:pt x="168432" y="424923"/>
                        <a:pt x="164216" y="420713"/>
                        <a:pt x="164216" y="415506"/>
                      </a:cubicBezTo>
                      <a:lnTo>
                        <a:pt x="164216" y="392430"/>
                      </a:lnTo>
                      <a:cubicBezTo>
                        <a:pt x="164216" y="367493"/>
                        <a:pt x="183075" y="341859"/>
                        <a:pt x="201719" y="329419"/>
                      </a:cubicBezTo>
                      <a:cubicBezTo>
                        <a:pt x="249027" y="297847"/>
                        <a:pt x="277271" y="245142"/>
                        <a:pt x="277271" y="188430"/>
                      </a:cubicBezTo>
                      <a:cubicBezTo>
                        <a:pt x="277271" y="94914"/>
                        <a:pt x="201198" y="18841"/>
                        <a:pt x="107682" y="18841"/>
                      </a:cubicBezTo>
                      <a:cubicBezTo>
                        <a:pt x="74452" y="18841"/>
                        <a:pt x="42271" y="28454"/>
                        <a:pt x="14597" y="46647"/>
                      </a:cubicBezTo>
                      <a:cubicBezTo>
                        <a:pt x="10273" y="49537"/>
                        <a:pt x="4418" y="48323"/>
                        <a:pt x="1548" y="43942"/>
                      </a:cubicBezTo>
                      <a:cubicBezTo>
                        <a:pt x="-1303" y="39599"/>
                        <a:pt x="-109" y="33750"/>
                        <a:pt x="4253" y="30899"/>
                      </a:cubicBezTo>
                      <a:cubicBezTo>
                        <a:pt x="35000" y="10694"/>
                        <a:pt x="70769" y="0"/>
                        <a:pt x="107682" y="0"/>
                      </a:cubicBezTo>
                      <a:cubicBezTo>
                        <a:pt x="211581" y="0"/>
                        <a:pt x="296118" y="84537"/>
                        <a:pt x="296118" y="188430"/>
                      </a:cubicBezTo>
                      <a:cubicBezTo>
                        <a:pt x="296118" y="251460"/>
                        <a:pt x="264724" y="310026"/>
                        <a:pt x="212171" y="345103"/>
                      </a:cubicBezTo>
                      <a:cubicBezTo>
                        <a:pt x="198055" y="354521"/>
                        <a:pt x="183063" y="374301"/>
                        <a:pt x="183063" y="392430"/>
                      </a:cubicBezTo>
                      <a:lnTo>
                        <a:pt x="183063" y="415506"/>
                      </a:lnTo>
                      <a:cubicBezTo>
                        <a:pt x="183063" y="420713"/>
                        <a:pt x="178846" y="424923"/>
                        <a:pt x="173639" y="42492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03548" y="6047460"/>
                  <a:ext cx="188429" cy="56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33" extrusionOk="0">
                      <a:moveTo>
                        <a:pt x="160166" y="56534"/>
                      </a:moveTo>
                      <a:lnTo>
                        <a:pt x="28264" y="56534"/>
                      </a:lnTo>
                      <a:cubicBezTo>
                        <a:pt x="12675" y="56534"/>
                        <a:pt x="0" y="43853"/>
                        <a:pt x="0" y="28264"/>
                      </a:cubicBezTo>
                      <a:cubicBezTo>
                        <a:pt x="0" y="12681"/>
                        <a:pt x="12675" y="0"/>
                        <a:pt x="28264" y="0"/>
                      </a:cubicBezTo>
                      <a:lnTo>
                        <a:pt x="160166" y="0"/>
                      </a:lnTo>
                      <a:cubicBezTo>
                        <a:pt x="175749" y="0"/>
                        <a:pt x="188430" y="12681"/>
                        <a:pt x="188430" y="28264"/>
                      </a:cubicBezTo>
                      <a:cubicBezTo>
                        <a:pt x="188430" y="43853"/>
                        <a:pt x="175749" y="56534"/>
                        <a:pt x="160166" y="56534"/>
                      </a:cubicBezTo>
                      <a:close/>
                      <a:moveTo>
                        <a:pt x="28264" y="18840"/>
                      </a:moveTo>
                      <a:lnTo>
                        <a:pt x="28264" y="18840"/>
                      </a:lnTo>
                      <a:cubicBezTo>
                        <a:pt x="23076" y="18840"/>
                        <a:pt x="18840" y="23082"/>
                        <a:pt x="18840" y="28264"/>
                      </a:cubicBezTo>
                      <a:cubicBezTo>
                        <a:pt x="18840" y="33458"/>
                        <a:pt x="23076" y="37687"/>
                        <a:pt x="28264" y="37687"/>
                      </a:cubicBezTo>
                      <a:lnTo>
                        <a:pt x="160166" y="37687"/>
                      </a:lnTo>
                      <a:cubicBezTo>
                        <a:pt x="165354" y="37687"/>
                        <a:pt x="169589" y="33458"/>
                        <a:pt x="169589" y="28264"/>
                      </a:cubicBezTo>
                      <a:cubicBezTo>
                        <a:pt x="169589" y="23082"/>
                        <a:pt x="165354" y="18840"/>
                        <a:pt x="160166" y="18840"/>
                      </a:cubicBezTo>
                      <a:lnTo>
                        <a:pt x="28264" y="188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31811" y="5821353"/>
                  <a:ext cx="56530" cy="1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0" h="122475" extrusionOk="0">
                      <a:moveTo>
                        <a:pt x="47111" y="122475"/>
                      </a:moveTo>
                      <a:cubicBezTo>
                        <a:pt x="43263" y="122475"/>
                        <a:pt x="39637" y="120100"/>
                        <a:pt x="38259" y="116272"/>
                      </a:cubicBezTo>
                      <a:lnTo>
                        <a:pt x="572" y="12639"/>
                      </a:lnTo>
                      <a:cubicBezTo>
                        <a:pt x="-1213" y="7737"/>
                        <a:pt x="1321" y="2334"/>
                        <a:pt x="6198" y="568"/>
                      </a:cubicBezTo>
                      <a:cubicBezTo>
                        <a:pt x="11100" y="-1203"/>
                        <a:pt x="16510" y="1305"/>
                        <a:pt x="18276" y="6194"/>
                      </a:cubicBezTo>
                      <a:lnTo>
                        <a:pt x="55957" y="109832"/>
                      </a:lnTo>
                      <a:cubicBezTo>
                        <a:pt x="57747" y="114728"/>
                        <a:pt x="55201" y="120139"/>
                        <a:pt x="50330" y="121904"/>
                      </a:cubicBezTo>
                      <a:cubicBezTo>
                        <a:pt x="49264" y="122285"/>
                        <a:pt x="48171" y="122475"/>
                        <a:pt x="47111" y="12247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897756" y="5821375"/>
                  <a:ext cx="65960" cy="169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0" h="169557" extrusionOk="0">
                      <a:moveTo>
                        <a:pt x="9423" y="169557"/>
                      </a:moveTo>
                      <a:cubicBezTo>
                        <a:pt x="4216" y="169557"/>
                        <a:pt x="0" y="165341"/>
                        <a:pt x="0" y="160134"/>
                      </a:cubicBezTo>
                      <a:lnTo>
                        <a:pt x="0" y="122453"/>
                      </a:lnTo>
                      <a:cubicBezTo>
                        <a:pt x="0" y="121196"/>
                        <a:pt x="267" y="119970"/>
                        <a:pt x="743" y="118827"/>
                      </a:cubicBezTo>
                      <a:lnTo>
                        <a:pt x="47847" y="5765"/>
                      </a:lnTo>
                      <a:cubicBezTo>
                        <a:pt x="49835" y="965"/>
                        <a:pt x="55391" y="-1226"/>
                        <a:pt x="60160" y="692"/>
                      </a:cubicBezTo>
                      <a:cubicBezTo>
                        <a:pt x="64967" y="2698"/>
                        <a:pt x="67246" y="8216"/>
                        <a:pt x="65221" y="13017"/>
                      </a:cubicBezTo>
                      <a:lnTo>
                        <a:pt x="18847" y="124326"/>
                      </a:lnTo>
                      <a:lnTo>
                        <a:pt x="18847" y="160134"/>
                      </a:lnTo>
                      <a:cubicBezTo>
                        <a:pt x="18847" y="165341"/>
                        <a:pt x="14630" y="169557"/>
                        <a:pt x="9423" y="16955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03548" y="6009779"/>
                  <a:ext cx="188429" cy="56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29" h="56521" extrusionOk="0">
                      <a:moveTo>
                        <a:pt x="65951" y="0"/>
                      </a:moveTo>
                      <a:cubicBezTo>
                        <a:pt x="60744" y="0"/>
                        <a:pt x="56528" y="4210"/>
                        <a:pt x="56528" y="9417"/>
                      </a:cubicBezTo>
                      <a:cubicBezTo>
                        <a:pt x="56528" y="14624"/>
                        <a:pt x="60744" y="18840"/>
                        <a:pt x="65951" y="18840"/>
                      </a:cubicBezTo>
                      <a:lnTo>
                        <a:pt x="160166" y="18840"/>
                      </a:lnTo>
                      <a:cubicBezTo>
                        <a:pt x="165354" y="18840"/>
                        <a:pt x="169589" y="23070"/>
                        <a:pt x="169589" y="28264"/>
                      </a:cubicBezTo>
                      <a:cubicBezTo>
                        <a:pt x="169589" y="33452"/>
                        <a:pt x="165354" y="37681"/>
                        <a:pt x="160166" y="37681"/>
                      </a:cubicBezTo>
                      <a:lnTo>
                        <a:pt x="28264" y="37681"/>
                      </a:lnTo>
                      <a:cubicBezTo>
                        <a:pt x="23076" y="37681"/>
                        <a:pt x="18840" y="33452"/>
                        <a:pt x="18840" y="28264"/>
                      </a:cubicBezTo>
                      <a:cubicBezTo>
                        <a:pt x="18840" y="23070"/>
                        <a:pt x="23076" y="18840"/>
                        <a:pt x="28264" y="18840"/>
                      </a:cubicBezTo>
                      <a:cubicBezTo>
                        <a:pt x="33471" y="18840"/>
                        <a:pt x="37687" y="14624"/>
                        <a:pt x="37687" y="9417"/>
                      </a:cubicBezTo>
                      <a:cubicBezTo>
                        <a:pt x="37687" y="4210"/>
                        <a:pt x="33471" y="0"/>
                        <a:pt x="28264" y="0"/>
                      </a:cubicBezTo>
                      <a:cubicBezTo>
                        <a:pt x="12675" y="0"/>
                        <a:pt x="0" y="12675"/>
                        <a:pt x="0" y="28264"/>
                      </a:cubicBezTo>
                      <a:cubicBezTo>
                        <a:pt x="0" y="43847"/>
                        <a:pt x="12675" y="56521"/>
                        <a:pt x="28264" y="56521"/>
                      </a:cubicBezTo>
                      <a:lnTo>
                        <a:pt x="160166" y="56521"/>
                      </a:lnTo>
                      <a:cubicBezTo>
                        <a:pt x="175749" y="56521"/>
                        <a:pt x="188430" y="43847"/>
                        <a:pt x="188430" y="28264"/>
                      </a:cubicBezTo>
                      <a:cubicBezTo>
                        <a:pt x="188430" y="12675"/>
                        <a:pt x="175749" y="0"/>
                        <a:pt x="160166" y="0"/>
                      </a:cubicBezTo>
                      <a:lnTo>
                        <a:pt x="659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888263" y="5747372"/>
                  <a:ext cx="18993" cy="129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3" h="129114" extrusionOk="0">
                      <a:moveTo>
                        <a:pt x="6185" y="128543"/>
                      </a:moveTo>
                      <a:cubicBezTo>
                        <a:pt x="2572" y="127228"/>
                        <a:pt x="-19" y="123749"/>
                        <a:pt x="0" y="119685"/>
                      </a:cubicBezTo>
                      <a:lnTo>
                        <a:pt x="153" y="9404"/>
                      </a:lnTo>
                      <a:cubicBezTo>
                        <a:pt x="159" y="4191"/>
                        <a:pt x="4401" y="-13"/>
                        <a:pt x="9589" y="0"/>
                      </a:cubicBezTo>
                      <a:cubicBezTo>
                        <a:pt x="14796" y="19"/>
                        <a:pt x="19018" y="4229"/>
                        <a:pt x="18993" y="9430"/>
                      </a:cubicBezTo>
                      <a:lnTo>
                        <a:pt x="18834" y="119704"/>
                      </a:lnTo>
                      <a:cubicBezTo>
                        <a:pt x="18834" y="124911"/>
                        <a:pt x="14586" y="129121"/>
                        <a:pt x="9404" y="129115"/>
                      </a:cubicBezTo>
                      <a:cubicBezTo>
                        <a:pt x="8274" y="129108"/>
                        <a:pt x="7182" y="128911"/>
                        <a:pt x="6185" y="1285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" name="Google Shape;161;p4"/>
              <p:cNvSpPr/>
              <p:nvPr/>
            </p:nvSpPr>
            <p:spPr>
              <a:xfrm>
                <a:off x="8641315" y="1259175"/>
                <a:ext cx="565373" cy="565373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4"/>
            <p:cNvSpPr txBox="1"/>
            <p:nvPr/>
          </p:nvSpPr>
          <p:spPr>
            <a:xfrm>
              <a:off x="9219163" y="2357758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9219164" y="2757461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634319" y="2637740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9219163" y="3546541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9219164" y="3946244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634319" y="3826523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9219163" y="4735324"/>
              <a:ext cx="1463217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Title Here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9219164" y="5135027"/>
              <a:ext cx="19250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Pulvinar etiam non quam lacus suspendisse faucibus.</a:t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8634319" y="5015306"/>
              <a:ext cx="436275" cy="436275"/>
            </a:xfrm>
            <a:prstGeom prst="rect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8706539" y="3888321"/>
              <a:ext cx="291835" cy="312678"/>
              <a:chOff x="11155318" y="2568860"/>
              <a:chExt cx="527601" cy="565283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11155318" y="2628982"/>
                <a:ext cx="142899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899" h="185959" extrusionOk="0">
                    <a:moveTo>
                      <a:pt x="18973" y="18841"/>
                    </a:moveTo>
                    <a:lnTo>
                      <a:pt x="122472" y="18841"/>
                    </a:lnTo>
                    <a:lnTo>
                      <a:pt x="122472" y="0"/>
                    </a:lnTo>
                    <a:lnTo>
                      <a:pt x="9416" y="0"/>
                    </a:lnTo>
                    <a:cubicBezTo>
                      <a:pt x="4210" y="0"/>
                      <a:pt x="0" y="4210"/>
                      <a:pt x="0" y="9417"/>
                    </a:cubicBezTo>
                    <a:cubicBezTo>
                      <a:pt x="0" y="125260"/>
                      <a:pt x="57576" y="171437"/>
                      <a:pt x="142900" y="185960"/>
                    </a:cubicBezTo>
                    <a:cubicBezTo>
                      <a:pt x="138779" y="179127"/>
                      <a:pt x="135191" y="171971"/>
                      <a:pt x="132264" y="164465"/>
                    </a:cubicBezTo>
                    <a:cubicBezTo>
                      <a:pt x="65322" y="145986"/>
                      <a:pt x="21634" y="115024"/>
                      <a:pt x="18973" y="188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1540013" y="2628982"/>
                <a:ext cx="142906" cy="185959"/>
              </a:xfrm>
              <a:custGeom>
                <a:avLst/>
                <a:gdLst/>
                <a:ahLst/>
                <a:cxnLst/>
                <a:rect l="l" t="t" r="r" b="b"/>
                <a:pathLst>
                  <a:path w="142906" h="185959" extrusionOk="0">
                    <a:moveTo>
                      <a:pt x="142907" y="9417"/>
                    </a:moveTo>
                    <a:cubicBezTo>
                      <a:pt x="142907" y="4210"/>
                      <a:pt x="138691" y="0"/>
                      <a:pt x="133483" y="0"/>
                    </a:cubicBezTo>
                    <a:lnTo>
                      <a:pt x="20422" y="0"/>
                    </a:lnTo>
                    <a:lnTo>
                      <a:pt x="20422" y="18841"/>
                    </a:lnTo>
                    <a:lnTo>
                      <a:pt x="123934" y="18841"/>
                    </a:lnTo>
                    <a:cubicBezTo>
                      <a:pt x="121260" y="115024"/>
                      <a:pt x="77578" y="145986"/>
                      <a:pt x="10637" y="164465"/>
                    </a:cubicBezTo>
                    <a:cubicBezTo>
                      <a:pt x="7716" y="171971"/>
                      <a:pt x="4121" y="179127"/>
                      <a:pt x="0" y="185960"/>
                    </a:cubicBezTo>
                    <a:cubicBezTo>
                      <a:pt x="85325" y="171437"/>
                      <a:pt x="142907" y="125260"/>
                      <a:pt x="142907" y="94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1359444" y="2885655"/>
                <a:ext cx="119340" cy="127597"/>
              </a:xfrm>
              <a:custGeom>
                <a:avLst/>
                <a:gdLst/>
                <a:ahLst/>
                <a:cxnLst/>
                <a:rect l="l" t="t" r="r" b="b"/>
                <a:pathLst>
                  <a:path w="119340" h="127597" extrusionOk="0">
                    <a:moveTo>
                      <a:pt x="27877" y="69482"/>
                    </a:moveTo>
                    <a:cubicBezTo>
                      <a:pt x="27877" y="93790"/>
                      <a:pt x="18930" y="115411"/>
                      <a:pt x="3988" y="127597"/>
                    </a:cubicBezTo>
                    <a:lnTo>
                      <a:pt x="115133" y="127597"/>
                    </a:lnTo>
                    <a:cubicBezTo>
                      <a:pt x="114898" y="127432"/>
                      <a:pt x="114764" y="127121"/>
                      <a:pt x="114491" y="127006"/>
                    </a:cubicBezTo>
                    <a:cubicBezTo>
                      <a:pt x="100045" y="114694"/>
                      <a:pt x="91472" y="93351"/>
                      <a:pt x="91472" y="69482"/>
                    </a:cubicBezTo>
                    <a:cubicBezTo>
                      <a:pt x="91472" y="44901"/>
                      <a:pt x="100559" y="23000"/>
                      <a:pt x="115793" y="10916"/>
                    </a:cubicBezTo>
                    <a:cubicBezTo>
                      <a:pt x="118923" y="8433"/>
                      <a:pt x="120136" y="4216"/>
                      <a:pt x="118809" y="438"/>
                    </a:cubicBezTo>
                    <a:cubicBezTo>
                      <a:pt x="118758" y="260"/>
                      <a:pt x="118574" y="184"/>
                      <a:pt x="118505" y="0"/>
                    </a:cubicBezTo>
                    <a:cubicBezTo>
                      <a:pt x="100578" y="8242"/>
                      <a:pt x="80684" y="12954"/>
                      <a:pt x="59672" y="12954"/>
                    </a:cubicBezTo>
                    <a:lnTo>
                      <a:pt x="88748" y="12954"/>
                    </a:lnTo>
                    <a:cubicBezTo>
                      <a:pt x="78442" y="28321"/>
                      <a:pt x="72626" y="48190"/>
                      <a:pt x="72626" y="69482"/>
                    </a:cubicBezTo>
                    <a:cubicBezTo>
                      <a:pt x="72626" y="90773"/>
                      <a:pt x="78442" y="110649"/>
                      <a:pt x="88748" y="126016"/>
                    </a:cubicBezTo>
                    <a:lnTo>
                      <a:pt x="30595" y="126016"/>
                    </a:lnTo>
                    <a:cubicBezTo>
                      <a:pt x="40908" y="110649"/>
                      <a:pt x="46717" y="90773"/>
                      <a:pt x="46717" y="69482"/>
                    </a:cubicBezTo>
                    <a:cubicBezTo>
                      <a:pt x="46717" y="48190"/>
                      <a:pt x="40908" y="28321"/>
                      <a:pt x="30595" y="12954"/>
                    </a:cubicBezTo>
                    <a:lnTo>
                      <a:pt x="59672" y="12954"/>
                    </a:lnTo>
                    <a:cubicBezTo>
                      <a:pt x="38660" y="12954"/>
                      <a:pt x="18765" y="8242"/>
                      <a:pt x="845" y="0"/>
                    </a:cubicBezTo>
                    <a:cubicBezTo>
                      <a:pt x="769" y="184"/>
                      <a:pt x="592" y="260"/>
                      <a:pt x="528" y="438"/>
                    </a:cubicBezTo>
                    <a:cubicBezTo>
                      <a:pt x="-793" y="4216"/>
                      <a:pt x="419" y="8433"/>
                      <a:pt x="3550" y="10916"/>
                    </a:cubicBezTo>
                    <a:cubicBezTo>
                      <a:pt x="18784" y="23000"/>
                      <a:pt x="27877" y="44901"/>
                      <a:pt x="27877" y="694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11268373" y="2578284"/>
                <a:ext cx="301485" cy="329749"/>
              </a:xfrm>
              <a:custGeom>
                <a:avLst/>
                <a:gdLst/>
                <a:ahLst/>
                <a:cxnLst/>
                <a:rect l="l" t="t" r="r" b="b"/>
                <a:pathLst>
                  <a:path w="301485" h="329749" extrusionOk="0">
                    <a:moveTo>
                      <a:pt x="150743" y="329749"/>
                    </a:moveTo>
                    <a:cubicBezTo>
                      <a:pt x="67621" y="329749"/>
                      <a:pt x="0" y="262122"/>
                      <a:pt x="0" y="179007"/>
                    </a:cubicBezTo>
                    <a:lnTo>
                      <a:pt x="0" y="37681"/>
                    </a:lnTo>
                    <a:cubicBezTo>
                      <a:pt x="0" y="32474"/>
                      <a:pt x="4210" y="28264"/>
                      <a:pt x="9417" y="28264"/>
                    </a:cubicBezTo>
                    <a:cubicBezTo>
                      <a:pt x="14624" y="28264"/>
                      <a:pt x="18841" y="32474"/>
                      <a:pt x="18841" y="37681"/>
                    </a:cubicBezTo>
                    <a:lnTo>
                      <a:pt x="18841" y="179007"/>
                    </a:lnTo>
                    <a:cubicBezTo>
                      <a:pt x="18841" y="251727"/>
                      <a:pt x="78022" y="310902"/>
                      <a:pt x="150743" y="310902"/>
                    </a:cubicBezTo>
                    <a:cubicBezTo>
                      <a:pt x="223463" y="310902"/>
                      <a:pt x="282645" y="251727"/>
                      <a:pt x="282645" y="179007"/>
                    </a:cubicBezTo>
                    <a:lnTo>
                      <a:pt x="282645" y="9417"/>
                    </a:lnTo>
                    <a:cubicBezTo>
                      <a:pt x="282645" y="4210"/>
                      <a:pt x="286855" y="0"/>
                      <a:pt x="292062" y="0"/>
                    </a:cubicBezTo>
                    <a:cubicBezTo>
                      <a:pt x="297269" y="0"/>
                      <a:pt x="301485" y="4210"/>
                      <a:pt x="301485" y="9417"/>
                    </a:cubicBezTo>
                    <a:lnTo>
                      <a:pt x="301485" y="179007"/>
                    </a:lnTo>
                    <a:cubicBezTo>
                      <a:pt x="301485" y="262122"/>
                      <a:pt x="233864" y="329749"/>
                      <a:pt x="150743" y="3297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11420667" y="2653645"/>
                <a:ext cx="111503" cy="216147"/>
              </a:xfrm>
              <a:custGeom>
                <a:avLst/>
                <a:gdLst/>
                <a:ahLst/>
                <a:cxnLst/>
                <a:rect l="l" t="t" r="r" b="b"/>
                <a:pathLst>
                  <a:path w="111503" h="216147" extrusionOk="0">
                    <a:moveTo>
                      <a:pt x="9402" y="216148"/>
                    </a:moveTo>
                    <a:cubicBezTo>
                      <a:pt x="4652" y="216148"/>
                      <a:pt x="563" y="212541"/>
                      <a:pt x="55" y="207721"/>
                    </a:cubicBezTo>
                    <a:cubicBezTo>
                      <a:pt x="-503" y="202533"/>
                      <a:pt x="3256" y="197898"/>
                      <a:pt x="8425" y="197364"/>
                    </a:cubicBezTo>
                    <a:cubicBezTo>
                      <a:pt x="56450" y="192284"/>
                      <a:pt x="92664" y="152006"/>
                      <a:pt x="92664" y="103645"/>
                    </a:cubicBezTo>
                    <a:lnTo>
                      <a:pt x="92664" y="9423"/>
                    </a:lnTo>
                    <a:cubicBezTo>
                      <a:pt x="92664" y="4216"/>
                      <a:pt x="96874" y="0"/>
                      <a:pt x="102080" y="0"/>
                    </a:cubicBezTo>
                    <a:cubicBezTo>
                      <a:pt x="107294" y="0"/>
                      <a:pt x="111504" y="4216"/>
                      <a:pt x="111504" y="9423"/>
                    </a:cubicBezTo>
                    <a:lnTo>
                      <a:pt x="111504" y="103645"/>
                    </a:lnTo>
                    <a:cubicBezTo>
                      <a:pt x="111504" y="161658"/>
                      <a:pt x="68045" y="210001"/>
                      <a:pt x="10412" y="216097"/>
                    </a:cubicBezTo>
                    <a:cubicBezTo>
                      <a:pt x="10075" y="216135"/>
                      <a:pt x="9726" y="216148"/>
                      <a:pt x="9402" y="2161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11287214" y="3002248"/>
                <a:ext cx="263804" cy="56527"/>
              </a:xfrm>
              <a:custGeom>
                <a:avLst/>
                <a:gdLst/>
                <a:ahLst/>
                <a:cxnLst/>
                <a:rect l="l" t="t" r="r" b="b"/>
                <a:pathLst>
                  <a:path w="263804" h="56527" extrusionOk="0">
                    <a:moveTo>
                      <a:pt x="254381" y="56528"/>
                    </a:moveTo>
                    <a:lnTo>
                      <a:pt x="9423" y="56528"/>
                    </a:lnTo>
                    <a:cubicBezTo>
                      <a:pt x="4216" y="56528"/>
                      <a:pt x="0" y="52311"/>
                      <a:pt x="0" y="47104"/>
                    </a:cubicBezTo>
                    <a:lnTo>
                      <a:pt x="0" y="28264"/>
                    </a:lnTo>
                    <a:cubicBezTo>
                      <a:pt x="0" y="12681"/>
                      <a:pt x="12681" y="0"/>
                      <a:pt x="28263" y="0"/>
                    </a:cubicBezTo>
                    <a:lnTo>
                      <a:pt x="235541" y="0"/>
                    </a:lnTo>
                    <a:cubicBezTo>
                      <a:pt x="251130" y="0"/>
                      <a:pt x="263804" y="12681"/>
                      <a:pt x="263804" y="28264"/>
                    </a:cubicBezTo>
                    <a:lnTo>
                      <a:pt x="263804" y="47104"/>
                    </a:lnTo>
                    <a:cubicBezTo>
                      <a:pt x="263804" y="52311"/>
                      <a:pt x="259594" y="56528"/>
                      <a:pt x="254381" y="56528"/>
                    </a:cubicBezTo>
                    <a:close/>
                    <a:moveTo>
                      <a:pt x="18847" y="37681"/>
                    </a:moveTo>
                    <a:lnTo>
                      <a:pt x="18847" y="37681"/>
                    </a:lnTo>
                    <a:lnTo>
                      <a:pt x="244963" y="37681"/>
                    </a:lnTo>
                    <a:lnTo>
                      <a:pt x="244963" y="28264"/>
                    </a:lnTo>
                    <a:cubicBezTo>
                      <a:pt x="244963" y="23076"/>
                      <a:pt x="240728" y="18840"/>
                      <a:pt x="235541" y="18840"/>
                    </a:cubicBezTo>
                    <a:lnTo>
                      <a:pt x="28263" y="18840"/>
                    </a:lnTo>
                    <a:cubicBezTo>
                      <a:pt x="23075" y="18840"/>
                      <a:pt x="18847" y="23076"/>
                      <a:pt x="18847" y="28264"/>
                    </a:cubicBezTo>
                    <a:lnTo>
                      <a:pt x="18847" y="37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11258949" y="3039929"/>
                <a:ext cx="320332" cy="94214"/>
              </a:xfrm>
              <a:custGeom>
                <a:avLst/>
                <a:gdLst/>
                <a:ahLst/>
                <a:cxnLst/>
                <a:rect l="l" t="t" r="r" b="b"/>
                <a:pathLst>
                  <a:path w="320332" h="94214" extrusionOk="0">
                    <a:moveTo>
                      <a:pt x="310909" y="94215"/>
                    </a:moveTo>
                    <a:lnTo>
                      <a:pt x="9423" y="94215"/>
                    </a:lnTo>
                    <a:cubicBezTo>
                      <a:pt x="4210" y="94215"/>
                      <a:pt x="0" y="90005"/>
                      <a:pt x="0" y="84792"/>
                    </a:cubicBezTo>
                    <a:lnTo>
                      <a:pt x="0" y="9423"/>
                    </a:lnTo>
                    <a:cubicBezTo>
                      <a:pt x="0" y="4216"/>
                      <a:pt x="4210" y="0"/>
                      <a:pt x="9423" y="0"/>
                    </a:cubicBezTo>
                    <a:lnTo>
                      <a:pt x="310909" y="0"/>
                    </a:lnTo>
                    <a:cubicBezTo>
                      <a:pt x="316116" y="0"/>
                      <a:pt x="320332" y="4216"/>
                      <a:pt x="320332" y="9423"/>
                    </a:cubicBezTo>
                    <a:lnTo>
                      <a:pt x="320332" y="84792"/>
                    </a:lnTo>
                    <a:cubicBezTo>
                      <a:pt x="320332" y="90005"/>
                      <a:pt x="316116" y="94215"/>
                      <a:pt x="310909" y="94215"/>
                    </a:cubicBezTo>
                    <a:close/>
                    <a:moveTo>
                      <a:pt x="18841" y="75374"/>
                    </a:moveTo>
                    <a:lnTo>
                      <a:pt x="18841" y="75374"/>
                    </a:lnTo>
                    <a:lnTo>
                      <a:pt x="301485" y="75374"/>
                    </a:lnTo>
                    <a:lnTo>
                      <a:pt x="301485" y="18847"/>
                    </a:lnTo>
                    <a:lnTo>
                      <a:pt x="18841" y="18847"/>
                    </a:lnTo>
                    <a:lnTo>
                      <a:pt x="18841" y="7537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11240103" y="2568860"/>
                <a:ext cx="358019" cy="18840"/>
              </a:xfrm>
              <a:custGeom>
                <a:avLst/>
                <a:gdLst/>
                <a:ahLst/>
                <a:cxnLst/>
                <a:rect l="l" t="t" r="r" b="b"/>
                <a:pathLst>
                  <a:path w="358019" h="18840" extrusionOk="0">
                    <a:moveTo>
                      <a:pt x="348596" y="18840"/>
                    </a:moveTo>
                    <a:lnTo>
                      <a:pt x="9417" y="18840"/>
                    </a:lnTo>
                    <a:cubicBezTo>
                      <a:pt x="4211" y="18840"/>
                      <a:pt x="0" y="14630"/>
                      <a:pt x="0" y="9423"/>
                    </a:cubicBezTo>
                    <a:cubicBezTo>
                      <a:pt x="0" y="4210"/>
                      <a:pt x="4211" y="0"/>
                      <a:pt x="9417" y="0"/>
                    </a:cubicBezTo>
                    <a:lnTo>
                      <a:pt x="348596" y="0"/>
                    </a:lnTo>
                    <a:cubicBezTo>
                      <a:pt x="353803" y="0"/>
                      <a:pt x="358019" y="4210"/>
                      <a:pt x="358019" y="9423"/>
                    </a:cubicBezTo>
                    <a:cubicBezTo>
                      <a:pt x="358019" y="14630"/>
                      <a:pt x="353803" y="18840"/>
                      <a:pt x="34859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8714260" y="2717817"/>
              <a:ext cx="276393" cy="276121"/>
              <a:chOff x="8181342" y="2597188"/>
              <a:chExt cx="556925" cy="556377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8181342" y="2797963"/>
                <a:ext cx="192180" cy="152487"/>
              </a:xfrm>
              <a:custGeom>
                <a:avLst/>
                <a:gdLst/>
                <a:ahLst/>
                <a:cxnLst/>
                <a:rect l="l" t="t" r="r" b="b"/>
                <a:pathLst>
                  <a:path w="192180" h="152487" extrusionOk="0">
                    <a:moveTo>
                      <a:pt x="146200" y="78764"/>
                    </a:moveTo>
                    <a:cubicBezTo>
                      <a:pt x="120216" y="78764"/>
                      <a:pt x="51407" y="95629"/>
                      <a:pt x="24998" y="116445"/>
                    </a:cubicBezTo>
                    <a:cubicBezTo>
                      <a:pt x="38263" y="78592"/>
                      <a:pt x="69936" y="42931"/>
                      <a:pt x="106709" y="27119"/>
                    </a:cubicBezTo>
                    <a:cubicBezTo>
                      <a:pt x="126242" y="18712"/>
                      <a:pt x="154137" y="13124"/>
                      <a:pt x="182712" y="28173"/>
                    </a:cubicBezTo>
                    <a:cubicBezTo>
                      <a:pt x="185748" y="22839"/>
                      <a:pt x="188891" y="17429"/>
                      <a:pt x="192181" y="11994"/>
                    </a:cubicBezTo>
                    <a:cubicBezTo>
                      <a:pt x="163974" y="-3075"/>
                      <a:pt x="131653" y="-4104"/>
                      <a:pt x="99267" y="9809"/>
                    </a:cubicBezTo>
                    <a:cubicBezTo>
                      <a:pt x="47782" y="31926"/>
                      <a:pt x="5122" y="88816"/>
                      <a:pt x="42" y="142169"/>
                    </a:cubicBezTo>
                    <a:cubicBezTo>
                      <a:pt x="-332" y="146125"/>
                      <a:pt x="1820" y="149897"/>
                      <a:pt x="5427" y="151592"/>
                    </a:cubicBezTo>
                    <a:cubicBezTo>
                      <a:pt x="6704" y="152195"/>
                      <a:pt x="8069" y="152487"/>
                      <a:pt x="9421" y="152487"/>
                    </a:cubicBezTo>
                    <a:cubicBezTo>
                      <a:pt x="11885" y="152487"/>
                      <a:pt x="14304" y="151516"/>
                      <a:pt x="16114" y="149693"/>
                    </a:cubicBezTo>
                    <a:cubicBezTo>
                      <a:pt x="45159" y="110870"/>
                      <a:pt x="118120" y="97604"/>
                      <a:pt x="146200" y="97604"/>
                    </a:cubicBezTo>
                    <a:cubicBezTo>
                      <a:pt x="151471" y="97604"/>
                      <a:pt x="155744" y="93509"/>
                      <a:pt x="155750" y="88200"/>
                    </a:cubicBezTo>
                    <a:cubicBezTo>
                      <a:pt x="155770" y="82936"/>
                      <a:pt x="151350" y="78853"/>
                      <a:pt x="146200" y="78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306631" y="2597188"/>
                <a:ext cx="431636" cy="431101"/>
              </a:xfrm>
              <a:custGeom>
                <a:avLst/>
                <a:gdLst/>
                <a:ahLst/>
                <a:cxnLst/>
                <a:rect l="l" t="t" r="r" b="b"/>
                <a:pathLst>
                  <a:path w="431636" h="431101" extrusionOk="0">
                    <a:moveTo>
                      <a:pt x="95232" y="431101"/>
                    </a:moveTo>
                    <a:cubicBezTo>
                      <a:pt x="92767" y="431101"/>
                      <a:pt x="90368" y="430130"/>
                      <a:pt x="88570" y="428346"/>
                    </a:cubicBezTo>
                    <a:lnTo>
                      <a:pt x="2763" y="342519"/>
                    </a:lnTo>
                    <a:cubicBezTo>
                      <a:pt x="299" y="340055"/>
                      <a:pt x="-603" y="336448"/>
                      <a:pt x="406" y="333115"/>
                    </a:cubicBezTo>
                    <a:cubicBezTo>
                      <a:pt x="13920" y="288842"/>
                      <a:pt x="58846" y="185725"/>
                      <a:pt x="132264" y="112300"/>
                    </a:cubicBezTo>
                    <a:cubicBezTo>
                      <a:pt x="229979" y="14573"/>
                      <a:pt x="330765" y="0"/>
                      <a:pt x="382150" y="0"/>
                    </a:cubicBezTo>
                    <a:cubicBezTo>
                      <a:pt x="405810" y="0"/>
                      <a:pt x="420123" y="3016"/>
                      <a:pt x="420720" y="3162"/>
                    </a:cubicBezTo>
                    <a:cubicBezTo>
                      <a:pt x="424282" y="3937"/>
                      <a:pt x="427089" y="6699"/>
                      <a:pt x="427908" y="10242"/>
                    </a:cubicBezTo>
                    <a:cubicBezTo>
                      <a:pt x="429280" y="16192"/>
                      <a:pt x="459937" y="157696"/>
                      <a:pt x="318796" y="298837"/>
                    </a:cubicBezTo>
                    <a:cubicBezTo>
                      <a:pt x="245364" y="372256"/>
                      <a:pt x="142247" y="417195"/>
                      <a:pt x="97975" y="430701"/>
                    </a:cubicBezTo>
                    <a:cubicBezTo>
                      <a:pt x="97073" y="430955"/>
                      <a:pt x="96152" y="431101"/>
                      <a:pt x="95232" y="431101"/>
                    </a:cubicBezTo>
                    <a:close/>
                    <a:moveTo>
                      <a:pt x="20142" y="333248"/>
                    </a:moveTo>
                    <a:lnTo>
                      <a:pt x="20142" y="333248"/>
                    </a:lnTo>
                    <a:lnTo>
                      <a:pt x="97835" y="410953"/>
                    </a:lnTo>
                    <a:cubicBezTo>
                      <a:pt x="136735" y="398018"/>
                      <a:pt x="235535" y="355435"/>
                      <a:pt x="305480" y="285515"/>
                    </a:cubicBezTo>
                    <a:cubicBezTo>
                      <a:pt x="423190" y="167780"/>
                      <a:pt x="414586" y="48539"/>
                      <a:pt x="410592" y="20593"/>
                    </a:cubicBezTo>
                    <a:cubicBezTo>
                      <a:pt x="404743" y="19799"/>
                      <a:pt x="394945" y="18840"/>
                      <a:pt x="382150" y="18840"/>
                    </a:cubicBezTo>
                    <a:cubicBezTo>
                      <a:pt x="333687" y="18840"/>
                      <a:pt x="238500" y="32715"/>
                      <a:pt x="145587" y="125622"/>
                    </a:cubicBezTo>
                    <a:cubicBezTo>
                      <a:pt x="75641" y="195567"/>
                      <a:pt x="33084" y="294367"/>
                      <a:pt x="20142" y="333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483479" y="2700731"/>
                <a:ext cx="150668" cy="150723"/>
              </a:xfrm>
              <a:custGeom>
                <a:avLst/>
                <a:gdLst/>
                <a:ahLst/>
                <a:cxnLst/>
                <a:rect l="l" t="t" r="r" b="b"/>
                <a:pathLst>
                  <a:path w="150668" h="150723" extrusionOk="0">
                    <a:moveTo>
                      <a:pt x="75336" y="150724"/>
                    </a:moveTo>
                    <a:cubicBezTo>
                      <a:pt x="55194" y="150724"/>
                      <a:pt x="36271" y="142881"/>
                      <a:pt x="22041" y="128664"/>
                    </a:cubicBezTo>
                    <a:cubicBezTo>
                      <a:pt x="-7347" y="99276"/>
                      <a:pt x="-7347" y="51467"/>
                      <a:pt x="22041" y="22060"/>
                    </a:cubicBezTo>
                    <a:cubicBezTo>
                      <a:pt x="36271" y="7842"/>
                      <a:pt x="55194" y="0"/>
                      <a:pt x="75336" y="0"/>
                    </a:cubicBezTo>
                    <a:cubicBezTo>
                      <a:pt x="95472" y="0"/>
                      <a:pt x="114408" y="7842"/>
                      <a:pt x="128632" y="22060"/>
                    </a:cubicBezTo>
                    <a:cubicBezTo>
                      <a:pt x="158013" y="51467"/>
                      <a:pt x="158013" y="99276"/>
                      <a:pt x="128632" y="128664"/>
                    </a:cubicBezTo>
                    <a:cubicBezTo>
                      <a:pt x="114395" y="142881"/>
                      <a:pt x="95472" y="150724"/>
                      <a:pt x="75336" y="150724"/>
                    </a:cubicBezTo>
                    <a:close/>
                    <a:moveTo>
                      <a:pt x="75336" y="18840"/>
                    </a:moveTo>
                    <a:lnTo>
                      <a:pt x="75336" y="18840"/>
                    </a:lnTo>
                    <a:cubicBezTo>
                      <a:pt x="60229" y="18840"/>
                      <a:pt x="46031" y="24714"/>
                      <a:pt x="35357" y="35382"/>
                    </a:cubicBezTo>
                    <a:cubicBezTo>
                      <a:pt x="13322" y="57436"/>
                      <a:pt x="13322" y="93294"/>
                      <a:pt x="35357" y="115341"/>
                    </a:cubicBezTo>
                    <a:cubicBezTo>
                      <a:pt x="46031" y="126009"/>
                      <a:pt x="60229" y="131883"/>
                      <a:pt x="75336" y="131883"/>
                    </a:cubicBezTo>
                    <a:cubicBezTo>
                      <a:pt x="90437" y="131883"/>
                      <a:pt x="104629" y="126009"/>
                      <a:pt x="115304" y="115341"/>
                    </a:cubicBezTo>
                    <a:cubicBezTo>
                      <a:pt x="137350" y="93313"/>
                      <a:pt x="137350" y="57436"/>
                      <a:pt x="115304" y="35382"/>
                    </a:cubicBezTo>
                    <a:cubicBezTo>
                      <a:pt x="104629" y="24714"/>
                      <a:pt x="90437" y="18840"/>
                      <a:pt x="75336" y="18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201302" y="2967803"/>
                <a:ext cx="165820" cy="165807"/>
              </a:xfrm>
              <a:custGeom>
                <a:avLst/>
                <a:gdLst/>
                <a:ahLst/>
                <a:cxnLst/>
                <a:rect l="l" t="t" r="r" b="b"/>
                <a:pathLst>
                  <a:path w="165820" h="165807" extrusionOk="0">
                    <a:moveTo>
                      <a:pt x="9425" y="165807"/>
                    </a:moveTo>
                    <a:cubicBezTo>
                      <a:pt x="6968" y="165807"/>
                      <a:pt x="4561" y="164855"/>
                      <a:pt x="2764" y="163045"/>
                    </a:cubicBezTo>
                    <a:cubicBezTo>
                      <a:pt x="218" y="160505"/>
                      <a:pt x="-659" y="156733"/>
                      <a:pt x="510" y="153317"/>
                    </a:cubicBezTo>
                    <a:cubicBezTo>
                      <a:pt x="16493" y="106803"/>
                      <a:pt x="41239" y="-8926"/>
                      <a:pt x="104498" y="549"/>
                    </a:cubicBezTo>
                    <a:cubicBezTo>
                      <a:pt x="109648" y="1317"/>
                      <a:pt x="113191" y="6143"/>
                      <a:pt x="112409" y="11274"/>
                    </a:cubicBezTo>
                    <a:cubicBezTo>
                      <a:pt x="111635" y="16430"/>
                      <a:pt x="106758" y="19942"/>
                      <a:pt x="101691" y="19192"/>
                    </a:cubicBezTo>
                    <a:cubicBezTo>
                      <a:pt x="57368" y="12569"/>
                      <a:pt x="36635" y="108759"/>
                      <a:pt x="24919" y="140890"/>
                    </a:cubicBezTo>
                    <a:cubicBezTo>
                      <a:pt x="56841" y="129257"/>
                      <a:pt x="152580" y="108549"/>
                      <a:pt x="146706" y="64747"/>
                    </a:cubicBezTo>
                    <a:cubicBezTo>
                      <a:pt x="146020" y="59597"/>
                      <a:pt x="149646" y="54867"/>
                      <a:pt x="154802" y="54168"/>
                    </a:cubicBezTo>
                    <a:cubicBezTo>
                      <a:pt x="159952" y="53501"/>
                      <a:pt x="164695" y="57108"/>
                      <a:pt x="165388" y="62264"/>
                    </a:cubicBezTo>
                    <a:cubicBezTo>
                      <a:pt x="173744" y="124850"/>
                      <a:pt x="58866" y="149367"/>
                      <a:pt x="12492" y="165312"/>
                    </a:cubicBezTo>
                    <a:cubicBezTo>
                      <a:pt x="11489" y="165642"/>
                      <a:pt x="10447" y="165807"/>
                      <a:pt x="9425" y="1658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327336" y="2874788"/>
                <a:ext cx="131745" cy="134203"/>
              </a:xfrm>
              <a:custGeom>
                <a:avLst/>
                <a:gdLst/>
                <a:ahLst/>
                <a:cxnLst/>
                <a:rect l="l" t="t" r="r" b="b"/>
                <a:pathLst>
                  <a:path w="131745" h="134203" extrusionOk="0">
                    <a:moveTo>
                      <a:pt x="122323" y="134204"/>
                    </a:moveTo>
                    <a:cubicBezTo>
                      <a:pt x="119879" y="134204"/>
                      <a:pt x="117440" y="133264"/>
                      <a:pt x="115586" y="131365"/>
                    </a:cubicBezTo>
                    <a:cubicBezTo>
                      <a:pt x="77956" y="92903"/>
                      <a:pt x="40319" y="54454"/>
                      <a:pt x="2683" y="15992"/>
                    </a:cubicBezTo>
                    <a:cubicBezTo>
                      <a:pt x="-950" y="12284"/>
                      <a:pt x="-886" y="6321"/>
                      <a:pt x="2829" y="2670"/>
                    </a:cubicBezTo>
                    <a:cubicBezTo>
                      <a:pt x="6556" y="-950"/>
                      <a:pt x="12519" y="-880"/>
                      <a:pt x="16152" y="2822"/>
                    </a:cubicBezTo>
                    <a:cubicBezTo>
                      <a:pt x="53781" y="41278"/>
                      <a:pt x="91424" y="79734"/>
                      <a:pt x="129060" y="118189"/>
                    </a:cubicBezTo>
                    <a:cubicBezTo>
                      <a:pt x="132699" y="121904"/>
                      <a:pt x="132629" y="127873"/>
                      <a:pt x="128915" y="131512"/>
                    </a:cubicBezTo>
                    <a:cubicBezTo>
                      <a:pt x="127080" y="133296"/>
                      <a:pt x="124698" y="134204"/>
                      <a:pt x="122323" y="1342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8575808" y="2620733"/>
                <a:ext cx="139547" cy="139541"/>
              </a:xfrm>
              <a:custGeom>
                <a:avLst/>
                <a:gdLst/>
                <a:ahLst/>
                <a:cxnLst/>
                <a:rect l="l" t="t" r="r" b="b"/>
                <a:pathLst>
                  <a:path w="139547" h="139541" extrusionOk="0">
                    <a:moveTo>
                      <a:pt x="2763" y="16085"/>
                    </a:moveTo>
                    <a:cubicBezTo>
                      <a:pt x="-921" y="12408"/>
                      <a:pt x="-921" y="6439"/>
                      <a:pt x="2763" y="2762"/>
                    </a:cubicBezTo>
                    <a:cubicBezTo>
                      <a:pt x="6445" y="-921"/>
                      <a:pt x="12402" y="-921"/>
                      <a:pt x="16084" y="2762"/>
                    </a:cubicBezTo>
                    <a:cubicBezTo>
                      <a:pt x="56318" y="42996"/>
                      <a:pt x="96545" y="83230"/>
                      <a:pt x="136785" y="123463"/>
                    </a:cubicBezTo>
                    <a:cubicBezTo>
                      <a:pt x="140468" y="127140"/>
                      <a:pt x="140468" y="133102"/>
                      <a:pt x="136785" y="136779"/>
                    </a:cubicBezTo>
                    <a:cubicBezTo>
                      <a:pt x="134950" y="138621"/>
                      <a:pt x="132531" y="139541"/>
                      <a:pt x="130124" y="139541"/>
                    </a:cubicBezTo>
                    <a:cubicBezTo>
                      <a:pt x="127718" y="139541"/>
                      <a:pt x="125305" y="138621"/>
                      <a:pt x="123463" y="136779"/>
                    </a:cubicBezTo>
                    <a:cubicBezTo>
                      <a:pt x="83242" y="96545"/>
                      <a:pt x="42996" y="56325"/>
                      <a:pt x="2763" y="16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8384457" y="2961385"/>
                <a:ext cx="152488" cy="192180"/>
              </a:xfrm>
              <a:custGeom>
                <a:avLst/>
                <a:gdLst/>
                <a:ahLst/>
                <a:cxnLst/>
                <a:rect l="l" t="t" r="r" b="b"/>
                <a:pathLst>
                  <a:path w="152488" h="192180" extrusionOk="0">
                    <a:moveTo>
                      <a:pt x="73730" y="45987"/>
                    </a:moveTo>
                    <a:cubicBezTo>
                      <a:pt x="73730" y="71965"/>
                      <a:pt x="56858" y="140773"/>
                      <a:pt x="36043" y="167183"/>
                    </a:cubicBezTo>
                    <a:cubicBezTo>
                      <a:pt x="73902" y="153918"/>
                      <a:pt x="109557" y="122250"/>
                      <a:pt x="125368" y="85471"/>
                    </a:cubicBezTo>
                    <a:cubicBezTo>
                      <a:pt x="133776" y="65938"/>
                      <a:pt x="139370" y="38049"/>
                      <a:pt x="124314" y="9468"/>
                    </a:cubicBezTo>
                    <a:cubicBezTo>
                      <a:pt x="129655" y="6439"/>
                      <a:pt x="135065" y="3289"/>
                      <a:pt x="140494" y="0"/>
                    </a:cubicBezTo>
                    <a:cubicBezTo>
                      <a:pt x="155563" y="28207"/>
                      <a:pt x="156591" y="60528"/>
                      <a:pt x="142685" y="92920"/>
                    </a:cubicBezTo>
                    <a:cubicBezTo>
                      <a:pt x="120568" y="144406"/>
                      <a:pt x="63671" y="187058"/>
                      <a:pt x="10319" y="192138"/>
                    </a:cubicBezTo>
                    <a:cubicBezTo>
                      <a:pt x="6363" y="192513"/>
                      <a:pt x="2591" y="190360"/>
                      <a:pt x="902" y="186754"/>
                    </a:cubicBezTo>
                    <a:cubicBezTo>
                      <a:pt x="292" y="185477"/>
                      <a:pt x="0" y="184118"/>
                      <a:pt x="0" y="182766"/>
                    </a:cubicBezTo>
                    <a:cubicBezTo>
                      <a:pt x="0" y="180296"/>
                      <a:pt x="972" y="177876"/>
                      <a:pt x="2794" y="176067"/>
                    </a:cubicBezTo>
                    <a:cubicBezTo>
                      <a:pt x="41618" y="147022"/>
                      <a:pt x="54883" y="74066"/>
                      <a:pt x="54883" y="45987"/>
                    </a:cubicBezTo>
                    <a:cubicBezTo>
                      <a:pt x="54883" y="40710"/>
                      <a:pt x="58979" y="36443"/>
                      <a:pt x="64294" y="36430"/>
                    </a:cubicBezTo>
                    <a:cubicBezTo>
                      <a:pt x="69552" y="36411"/>
                      <a:pt x="73641" y="40831"/>
                      <a:pt x="73730" y="459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8696115" y="5077104"/>
              <a:ext cx="312682" cy="312679"/>
              <a:chOff x="7203916" y="588594"/>
              <a:chExt cx="565289" cy="565283"/>
            </a:xfrm>
          </p:grpSpPr>
          <p:sp>
            <p:nvSpPr>
              <p:cNvPr id="189" name="Google Shape;189;p4"/>
              <p:cNvSpPr/>
              <p:nvPr/>
            </p:nvSpPr>
            <p:spPr>
              <a:xfrm>
                <a:off x="7446895" y="646339"/>
                <a:ext cx="322310" cy="413754"/>
              </a:xfrm>
              <a:custGeom>
                <a:avLst/>
                <a:gdLst/>
                <a:ahLst/>
                <a:cxnLst/>
                <a:rect l="l" t="t" r="r" b="b"/>
                <a:pathLst>
                  <a:path w="322310" h="413754" extrusionOk="0">
                    <a:moveTo>
                      <a:pt x="238123" y="413755"/>
                    </a:moveTo>
                    <a:cubicBezTo>
                      <a:pt x="236687" y="413755"/>
                      <a:pt x="235234" y="413628"/>
                      <a:pt x="233798" y="413367"/>
                    </a:cubicBezTo>
                    <a:cubicBezTo>
                      <a:pt x="169447" y="402014"/>
                      <a:pt x="161656" y="424499"/>
                      <a:pt x="138821" y="367419"/>
                    </a:cubicBezTo>
                    <a:cubicBezTo>
                      <a:pt x="137957" y="365285"/>
                      <a:pt x="135856" y="363863"/>
                      <a:pt x="133551" y="363863"/>
                    </a:cubicBezTo>
                    <a:cubicBezTo>
                      <a:pt x="48772" y="363863"/>
                      <a:pt x="27652" y="339752"/>
                      <a:pt x="27652" y="262694"/>
                    </a:cubicBezTo>
                    <a:cubicBezTo>
                      <a:pt x="27296" y="261037"/>
                      <a:pt x="23181" y="256605"/>
                      <a:pt x="19117" y="253608"/>
                    </a:cubicBezTo>
                    <a:cubicBezTo>
                      <a:pt x="11402" y="251118"/>
                      <a:pt x="5274" y="245492"/>
                      <a:pt x="2150" y="237910"/>
                    </a:cubicBezTo>
                    <a:cubicBezTo>
                      <a:pt x="-1253" y="229738"/>
                      <a:pt x="-593" y="220689"/>
                      <a:pt x="3966" y="213082"/>
                    </a:cubicBezTo>
                    <a:cubicBezTo>
                      <a:pt x="33513" y="163825"/>
                      <a:pt x="89679" y="175465"/>
                      <a:pt x="143673" y="168365"/>
                    </a:cubicBezTo>
                    <a:cubicBezTo>
                      <a:pt x="151654" y="168365"/>
                      <a:pt x="158887" y="171959"/>
                      <a:pt x="163027" y="177941"/>
                    </a:cubicBezTo>
                    <a:cubicBezTo>
                      <a:pt x="170501" y="188800"/>
                      <a:pt x="187792" y="187745"/>
                      <a:pt x="193945" y="176652"/>
                    </a:cubicBezTo>
                    <a:cubicBezTo>
                      <a:pt x="214119" y="125814"/>
                      <a:pt x="179137" y="149531"/>
                      <a:pt x="109294" y="149531"/>
                    </a:cubicBezTo>
                    <a:cubicBezTo>
                      <a:pt x="96264" y="149531"/>
                      <a:pt x="84052" y="143746"/>
                      <a:pt x="75784" y="133688"/>
                    </a:cubicBezTo>
                    <a:cubicBezTo>
                      <a:pt x="43101" y="93861"/>
                      <a:pt x="88084" y="75579"/>
                      <a:pt x="115828" y="58917"/>
                    </a:cubicBezTo>
                    <a:cubicBezTo>
                      <a:pt x="116768" y="58345"/>
                      <a:pt x="117517" y="57558"/>
                      <a:pt x="118012" y="56586"/>
                    </a:cubicBezTo>
                    <a:cubicBezTo>
                      <a:pt x="142974" y="6599"/>
                      <a:pt x="137957" y="18861"/>
                      <a:pt x="194111" y="1138"/>
                    </a:cubicBezTo>
                    <a:cubicBezTo>
                      <a:pt x="201927" y="-1345"/>
                      <a:pt x="210761" y="312"/>
                      <a:pt x="217015" y="5354"/>
                    </a:cubicBezTo>
                    <a:cubicBezTo>
                      <a:pt x="283919" y="59488"/>
                      <a:pt x="322311" y="139498"/>
                      <a:pt x="322311" y="224899"/>
                    </a:cubicBezTo>
                    <a:cubicBezTo>
                      <a:pt x="322311" y="290336"/>
                      <a:pt x="299108" y="354300"/>
                      <a:pt x="256963" y="405011"/>
                    </a:cubicBezTo>
                    <a:cubicBezTo>
                      <a:pt x="252347" y="410567"/>
                      <a:pt x="245489" y="413755"/>
                      <a:pt x="238123" y="413755"/>
                    </a:cubicBezTo>
                    <a:close/>
                    <a:moveTo>
                      <a:pt x="238123" y="394908"/>
                    </a:moveTo>
                    <a:cubicBezTo>
                      <a:pt x="239831" y="394908"/>
                      <a:pt x="241469" y="394171"/>
                      <a:pt x="242460" y="392958"/>
                    </a:cubicBezTo>
                    <a:cubicBezTo>
                      <a:pt x="281804" y="345632"/>
                      <a:pt x="303464" y="285936"/>
                      <a:pt x="303464" y="224899"/>
                    </a:cubicBezTo>
                    <a:cubicBezTo>
                      <a:pt x="303464" y="145226"/>
                      <a:pt x="267637" y="70531"/>
                      <a:pt x="205166" y="20017"/>
                    </a:cubicBezTo>
                    <a:cubicBezTo>
                      <a:pt x="204207" y="19242"/>
                      <a:pt x="202957" y="18804"/>
                      <a:pt x="201610" y="18804"/>
                    </a:cubicBezTo>
                    <a:cubicBezTo>
                      <a:pt x="150327" y="34704"/>
                      <a:pt x="156589" y="21541"/>
                      <a:pt x="134859" y="65032"/>
                    </a:cubicBezTo>
                    <a:cubicBezTo>
                      <a:pt x="132738" y="69242"/>
                      <a:pt x="129518" y="72702"/>
                      <a:pt x="125505" y="75090"/>
                    </a:cubicBezTo>
                    <a:cubicBezTo>
                      <a:pt x="109199" y="84882"/>
                      <a:pt x="69701" y="96509"/>
                      <a:pt x="90358" y="121724"/>
                    </a:cubicBezTo>
                    <a:cubicBezTo>
                      <a:pt x="95031" y="127427"/>
                      <a:pt x="101934" y="130684"/>
                      <a:pt x="109294" y="130684"/>
                    </a:cubicBezTo>
                    <a:cubicBezTo>
                      <a:pt x="164119" y="130684"/>
                      <a:pt x="241926" y="107450"/>
                      <a:pt x="210926" y="184691"/>
                    </a:cubicBezTo>
                    <a:cubicBezTo>
                      <a:pt x="203953" y="197518"/>
                      <a:pt x="191552" y="204840"/>
                      <a:pt x="178058" y="204840"/>
                    </a:cubicBezTo>
                    <a:cubicBezTo>
                      <a:pt x="165752" y="204840"/>
                      <a:pt x="154639" y="198934"/>
                      <a:pt x="147534" y="188647"/>
                    </a:cubicBezTo>
                    <a:cubicBezTo>
                      <a:pt x="146943" y="187803"/>
                      <a:pt x="145362" y="187212"/>
                      <a:pt x="143673" y="187212"/>
                    </a:cubicBezTo>
                    <a:cubicBezTo>
                      <a:pt x="99533" y="193016"/>
                      <a:pt x="44511" y="182113"/>
                      <a:pt x="20127" y="222785"/>
                    </a:cubicBezTo>
                    <a:cubicBezTo>
                      <a:pt x="18673" y="225191"/>
                      <a:pt x="18469" y="228081"/>
                      <a:pt x="19555" y="230697"/>
                    </a:cubicBezTo>
                    <a:cubicBezTo>
                      <a:pt x="20623" y="233294"/>
                      <a:pt x="22813" y="235186"/>
                      <a:pt x="25537" y="235847"/>
                    </a:cubicBezTo>
                    <a:cubicBezTo>
                      <a:pt x="26598" y="236107"/>
                      <a:pt x="27614" y="236564"/>
                      <a:pt x="28515" y="237174"/>
                    </a:cubicBezTo>
                    <a:cubicBezTo>
                      <a:pt x="32744" y="240044"/>
                      <a:pt x="46499" y="250274"/>
                      <a:pt x="46499" y="262694"/>
                    </a:cubicBezTo>
                    <a:cubicBezTo>
                      <a:pt x="46499" y="328722"/>
                      <a:pt x="58538" y="345022"/>
                      <a:pt x="133551" y="345022"/>
                    </a:cubicBezTo>
                    <a:cubicBezTo>
                      <a:pt x="143641" y="345022"/>
                      <a:pt x="152581" y="351074"/>
                      <a:pt x="156315" y="360421"/>
                    </a:cubicBezTo>
                    <a:cubicBezTo>
                      <a:pt x="175048" y="407246"/>
                      <a:pt x="183551" y="385370"/>
                      <a:pt x="238123" y="3949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7204464" y="663968"/>
                <a:ext cx="218714" cy="431431"/>
              </a:xfrm>
              <a:custGeom>
                <a:avLst/>
                <a:gdLst/>
                <a:ahLst/>
                <a:cxnLst/>
                <a:rect l="l" t="t" r="r" b="b"/>
                <a:pathLst>
                  <a:path w="218714" h="431431" extrusionOk="0">
                    <a:moveTo>
                      <a:pt x="113745" y="431432"/>
                    </a:moveTo>
                    <a:cubicBezTo>
                      <a:pt x="111643" y="431432"/>
                      <a:pt x="109605" y="430733"/>
                      <a:pt x="107923" y="429425"/>
                    </a:cubicBezTo>
                    <a:cubicBezTo>
                      <a:pt x="52874" y="386150"/>
                      <a:pt x="15937" y="324580"/>
                      <a:pt x="3961" y="255994"/>
                    </a:cubicBezTo>
                    <a:cubicBezTo>
                      <a:pt x="3484" y="253257"/>
                      <a:pt x="4234" y="250476"/>
                      <a:pt x="6018" y="248323"/>
                    </a:cubicBezTo>
                    <a:cubicBezTo>
                      <a:pt x="7802" y="246190"/>
                      <a:pt x="10450" y="244951"/>
                      <a:pt x="13231" y="244951"/>
                    </a:cubicBezTo>
                    <a:lnTo>
                      <a:pt x="22490" y="244951"/>
                    </a:lnTo>
                    <a:cubicBezTo>
                      <a:pt x="30529" y="244951"/>
                      <a:pt x="37082" y="238423"/>
                      <a:pt x="37101" y="230359"/>
                    </a:cubicBezTo>
                    <a:lnTo>
                      <a:pt x="37101" y="221939"/>
                    </a:lnTo>
                    <a:cubicBezTo>
                      <a:pt x="37120" y="213881"/>
                      <a:pt x="30567" y="207308"/>
                      <a:pt x="22508" y="207308"/>
                    </a:cubicBezTo>
                    <a:lnTo>
                      <a:pt x="17226" y="207308"/>
                    </a:lnTo>
                    <a:cubicBezTo>
                      <a:pt x="13733" y="207308"/>
                      <a:pt x="10177" y="206648"/>
                      <a:pt x="6354" y="205321"/>
                    </a:cubicBezTo>
                    <a:cubicBezTo>
                      <a:pt x="1421" y="203606"/>
                      <a:pt x="-1177" y="198253"/>
                      <a:pt x="518" y="193338"/>
                    </a:cubicBezTo>
                    <a:cubicBezTo>
                      <a:pt x="2233" y="188430"/>
                      <a:pt x="7637" y="185833"/>
                      <a:pt x="12501" y="187509"/>
                    </a:cubicBezTo>
                    <a:cubicBezTo>
                      <a:pt x="14355" y="188157"/>
                      <a:pt x="15848" y="188462"/>
                      <a:pt x="17226" y="188462"/>
                    </a:cubicBezTo>
                    <a:lnTo>
                      <a:pt x="22522" y="188462"/>
                    </a:lnTo>
                    <a:cubicBezTo>
                      <a:pt x="40981" y="188481"/>
                      <a:pt x="55961" y="203498"/>
                      <a:pt x="55947" y="221939"/>
                    </a:cubicBezTo>
                    <a:lnTo>
                      <a:pt x="55947" y="230384"/>
                    </a:lnTo>
                    <a:cubicBezTo>
                      <a:pt x="55923" y="248082"/>
                      <a:pt x="42086" y="262604"/>
                      <a:pt x="24680" y="263722"/>
                    </a:cubicBezTo>
                    <a:cubicBezTo>
                      <a:pt x="36897" y="319557"/>
                      <a:pt x="66984" y="369792"/>
                      <a:pt x="110558" y="407200"/>
                    </a:cubicBezTo>
                    <a:lnTo>
                      <a:pt x="129786" y="368376"/>
                    </a:lnTo>
                    <a:cubicBezTo>
                      <a:pt x="132141" y="363665"/>
                      <a:pt x="135564" y="359556"/>
                      <a:pt x="139704" y="356470"/>
                    </a:cubicBezTo>
                    <a:cubicBezTo>
                      <a:pt x="164730" y="337712"/>
                      <a:pt x="221047" y="273526"/>
                      <a:pt x="179601" y="253511"/>
                    </a:cubicBezTo>
                    <a:cubicBezTo>
                      <a:pt x="166901" y="247485"/>
                      <a:pt x="158773" y="263798"/>
                      <a:pt x="141768" y="263798"/>
                    </a:cubicBezTo>
                    <a:lnTo>
                      <a:pt x="131278" y="263798"/>
                    </a:lnTo>
                    <a:cubicBezTo>
                      <a:pt x="115898" y="263798"/>
                      <a:pt x="102551" y="253384"/>
                      <a:pt x="98817" y="238455"/>
                    </a:cubicBezTo>
                    <a:lnTo>
                      <a:pt x="96530" y="229375"/>
                    </a:lnTo>
                    <a:cubicBezTo>
                      <a:pt x="94238" y="220205"/>
                      <a:pt x="95965" y="210433"/>
                      <a:pt x="101268" y="202559"/>
                    </a:cubicBezTo>
                    <a:cubicBezTo>
                      <a:pt x="129316" y="161112"/>
                      <a:pt x="149718" y="174288"/>
                      <a:pt x="156411" y="161944"/>
                    </a:cubicBezTo>
                    <a:cubicBezTo>
                      <a:pt x="159027" y="157163"/>
                      <a:pt x="158805" y="151568"/>
                      <a:pt x="155846" y="147003"/>
                    </a:cubicBezTo>
                    <a:cubicBezTo>
                      <a:pt x="144620" y="129711"/>
                      <a:pt x="146080" y="81083"/>
                      <a:pt x="168616" y="69755"/>
                    </a:cubicBezTo>
                    <a:cubicBezTo>
                      <a:pt x="210615" y="48755"/>
                      <a:pt x="204436" y="19825"/>
                      <a:pt x="178109" y="18840"/>
                    </a:cubicBezTo>
                    <a:lnTo>
                      <a:pt x="94200" y="18840"/>
                    </a:lnTo>
                    <a:cubicBezTo>
                      <a:pt x="88994" y="18840"/>
                      <a:pt x="84777" y="14624"/>
                      <a:pt x="84777" y="9417"/>
                    </a:cubicBezTo>
                    <a:cubicBezTo>
                      <a:pt x="84777" y="4210"/>
                      <a:pt x="88994" y="0"/>
                      <a:pt x="94200" y="0"/>
                    </a:cubicBezTo>
                    <a:lnTo>
                      <a:pt x="178459" y="0"/>
                    </a:lnTo>
                    <a:cubicBezTo>
                      <a:pt x="214101" y="1334"/>
                      <a:pt x="248239" y="51010"/>
                      <a:pt x="177055" y="86614"/>
                    </a:cubicBezTo>
                    <a:cubicBezTo>
                      <a:pt x="165524" y="92405"/>
                      <a:pt x="166895" y="129356"/>
                      <a:pt x="171416" y="136373"/>
                    </a:cubicBezTo>
                    <a:cubicBezTo>
                      <a:pt x="178421" y="147193"/>
                      <a:pt x="178941" y="159995"/>
                      <a:pt x="172978" y="170948"/>
                    </a:cubicBezTo>
                    <a:cubicBezTo>
                      <a:pt x="158399" y="197803"/>
                      <a:pt x="145159" y="171260"/>
                      <a:pt x="116889" y="213087"/>
                    </a:cubicBezTo>
                    <a:cubicBezTo>
                      <a:pt x="114571" y="216529"/>
                      <a:pt x="113809" y="220796"/>
                      <a:pt x="114825" y="224809"/>
                    </a:cubicBezTo>
                    <a:lnTo>
                      <a:pt x="117105" y="233896"/>
                    </a:lnTo>
                    <a:cubicBezTo>
                      <a:pt x="118724" y="240411"/>
                      <a:pt x="124560" y="244951"/>
                      <a:pt x="131278" y="244951"/>
                    </a:cubicBezTo>
                    <a:lnTo>
                      <a:pt x="141768" y="244951"/>
                    </a:lnTo>
                    <a:cubicBezTo>
                      <a:pt x="154595" y="244951"/>
                      <a:pt x="162399" y="224307"/>
                      <a:pt x="187755" y="236544"/>
                    </a:cubicBezTo>
                    <a:cubicBezTo>
                      <a:pt x="243648" y="263258"/>
                      <a:pt x="189787" y="342456"/>
                      <a:pt x="151001" y="371558"/>
                    </a:cubicBezTo>
                    <a:cubicBezTo>
                      <a:pt x="149146" y="372955"/>
                      <a:pt x="147712" y="374669"/>
                      <a:pt x="146664" y="376765"/>
                    </a:cubicBezTo>
                    <a:lnTo>
                      <a:pt x="122185" y="426187"/>
                    </a:lnTo>
                    <a:cubicBezTo>
                      <a:pt x="120915" y="428727"/>
                      <a:pt x="118584" y="430568"/>
                      <a:pt x="115822" y="431197"/>
                    </a:cubicBezTo>
                    <a:cubicBezTo>
                      <a:pt x="115136" y="431362"/>
                      <a:pt x="114444" y="431432"/>
                      <a:pt x="113745" y="4314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7411567" y="604043"/>
                <a:ext cx="119906" cy="43779"/>
              </a:xfrm>
              <a:custGeom>
                <a:avLst/>
                <a:gdLst/>
                <a:ahLst/>
                <a:cxnLst/>
                <a:rect l="l" t="t" r="r" b="b"/>
                <a:pathLst>
                  <a:path w="119906" h="43779" extrusionOk="0">
                    <a:moveTo>
                      <a:pt x="84245" y="43377"/>
                    </a:moveTo>
                    <a:cubicBezTo>
                      <a:pt x="81959" y="42996"/>
                      <a:pt x="79718" y="42316"/>
                      <a:pt x="77565" y="41389"/>
                    </a:cubicBezTo>
                    <a:lnTo>
                      <a:pt x="0" y="7379"/>
                    </a:lnTo>
                    <a:cubicBezTo>
                      <a:pt x="9112" y="3054"/>
                      <a:pt x="11709" y="692"/>
                      <a:pt x="27749" y="133"/>
                    </a:cubicBezTo>
                    <a:cubicBezTo>
                      <a:pt x="28575" y="108"/>
                      <a:pt x="29356" y="70"/>
                      <a:pt x="30105" y="0"/>
                    </a:cubicBezTo>
                    <a:lnTo>
                      <a:pt x="85141" y="24124"/>
                    </a:lnTo>
                    <a:cubicBezTo>
                      <a:pt x="88182" y="25457"/>
                      <a:pt x="91637" y="25121"/>
                      <a:pt x="94335" y="23222"/>
                    </a:cubicBezTo>
                    <a:cubicBezTo>
                      <a:pt x="96400" y="21781"/>
                      <a:pt x="97783" y="19590"/>
                      <a:pt x="98209" y="17075"/>
                    </a:cubicBezTo>
                    <a:lnTo>
                      <a:pt x="101079" y="165"/>
                    </a:lnTo>
                    <a:cubicBezTo>
                      <a:pt x="105810" y="940"/>
                      <a:pt x="113100" y="2070"/>
                      <a:pt x="119907" y="1899"/>
                    </a:cubicBezTo>
                    <a:lnTo>
                      <a:pt x="116789" y="20225"/>
                    </a:lnTo>
                    <a:cubicBezTo>
                      <a:pt x="115506" y="27775"/>
                      <a:pt x="111347" y="34328"/>
                      <a:pt x="105105" y="38678"/>
                    </a:cubicBezTo>
                    <a:cubicBezTo>
                      <a:pt x="98965" y="42958"/>
                      <a:pt x="91554" y="44621"/>
                      <a:pt x="84245" y="433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7435963" y="1087031"/>
                <a:ext cx="138157" cy="55644"/>
              </a:xfrm>
              <a:custGeom>
                <a:avLst/>
                <a:gdLst/>
                <a:ahLst/>
                <a:cxnLst/>
                <a:rect l="l" t="t" r="r" b="b"/>
                <a:pathLst>
                  <a:path w="138157" h="55644" extrusionOk="0">
                    <a:moveTo>
                      <a:pt x="0" y="53345"/>
                    </a:moveTo>
                    <a:lnTo>
                      <a:pt x="26683" y="17944"/>
                    </a:lnTo>
                    <a:cubicBezTo>
                      <a:pt x="40449" y="-325"/>
                      <a:pt x="67259" y="-5564"/>
                      <a:pt x="86900" y="6508"/>
                    </a:cubicBezTo>
                    <a:lnTo>
                      <a:pt x="138157" y="37890"/>
                    </a:lnTo>
                    <a:cubicBezTo>
                      <a:pt x="136132" y="37820"/>
                      <a:pt x="134201" y="37686"/>
                      <a:pt x="132493" y="37293"/>
                    </a:cubicBezTo>
                    <a:cubicBezTo>
                      <a:pt x="131521" y="37064"/>
                      <a:pt x="121266" y="39382"/>
                      <a:pt x="109316" y="42309"/>
                    </a:cubicBezTo>
                    <a:lnTo>
                      <a:pt x="77070" y="22548"/>
                    </a:lnTo>
                    <a:cubicBezTo>
                      <a:pt x="74594" y="21049"/>
                      <a:pt x="71946" y="19964"/>
                      <a:pt x="69145" y="19316"/>
                    </a:cubicBezTo>
                    <a:lnTo>
                      <a:pt x="69145" y="19316"/>
                    </a:lnTo>
                    <a:cubicBezTo>
                      <a:pt x="58858" y="16928"/>
                      <a:pt x="48096" y="20840"/>
                      <a:pt x="41732" y="29285"/>
                    </a:cubicBezTo>
                    <a:lnTo>
                      <a:pt x="21870" y="55644"/>
                    </a:lnTo>
                    <a:cubicBezTo>
                      <a:pt x="14104" y="54647"/>
                      <a:pt x="6706" y="53561"/>
                      <a:pt x="0" y="53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7203916" y="588594"/>
                <a:ext cx="565289" cy="565283"/>
              </a:xfrm>
              <a:custGeom>
                <a:avLst/>
                <a:gdLst/>
                <a:ahLst/>
                <a:cxnLst/>
                <a:rect l="l" t="t" r="r" b="b"/>
                <a:pathLst>
                  <a:path w="565289" h="565283" extrusionOk="0">
                    <a:moveTo>
                      <a:pt x="282645" y="565283"/>
                    </a:moveTo>
                    <a:cubicBezTo>
                      <a:pt x="126785" y="565283"/>
                      <a:pt x="0" y="438480"/>
                      <a:pt x="0" y="282645"/>
                    </a:cubicBezTo>
                    <a:cubicBezTo>
                      <a:pt x="0" y="126803"/>
                      <a:pt x="126785" y="0"/>
                      <a:pt x="282645" y="0"/>
                    </a:cubicBezTo>
                    <a:cubicBezTo>
                      <a:pt x="438500" y="0"/>
                      <a:pt x="565290" y="126803"/>
                      <a:pt x="565290" y="282645"/>
                    </a:cubicBezTo>
                    <a:cubicBezTo>
                      <a:pt x="565290" y="438480"/>
                      <a:pt x="438500" y="565283"/>
                      <a:pt x="282645" y="565283"/>
                    </a:cubicBezTo>
                    <a:close/>
                    <a:moveTo>
                      <a:pt x="282645" y="18847"/>
                    </a:moveTo>
                    <a:lnTo>
                      <a:pt x="282645" y="18847"/>
                    </a:lnTo>
                    <a:cubicBezTo>
                      <a:pt x="137185" y="18847"/>
                      <a:pt x="18841" y="137179"/>
                      <a:pt x="18841" y="282645"/>
                    </a:cubicBezTo>
                    <a:cubicBezTo>
                      <a:pt x="18841" y="428104"/>
                      <a:pt x="137185" y="546449"/>
                      <a:pt x="282645" y="546449"/>
                    </a:cubicBezTo>
                    <a:cubicBezTo>
                      <a:pt x="428104" y="546449"/>
                      <a:pt x="546443" y="428104"/>
                      <a:pt x="546443" y="282645"/>
                    </a:cubicBezTo>
                    <a:cubicBezTo>
                      <a:pt x="546443" y="137179"/>
                      <a:pt x="428104" y="18847"/>
                      <a:pt x="282645" y="188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" name="Google Shape;194;p4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195" name="Google Shape;19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69581" y="131375"/>
            <a:ext cx="900000" cy="2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893133" y="1802741"/>
            <a:ext cx="824193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Menghapus Data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bernilai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Null Value 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pada </a:t>
            </a: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Tabel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Menambahkan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Filed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Moving Average</a:t>
            </a:r>
          </a:p>
          <a:p>
            <a:pPr lvl="0" algn="just">
              <a:lnSpc>
                <a:spcPct val="150000"/>
              </a:lnSpc>
            </a:pPr>
            <a:endParaRPr lang="en-US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21D48D3-F9A6-A140-9480-25719D74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963" y="80777"/>
            <a:ext cx="743142" cy="396000"/>
          </a:xfrm>
          <a:prstGeom prst="rect">
            <a:avLst/>
          </a:prstGeom>
        </p:spPr>
      </p:pic>
      <p:sp>
        <p:nvSpPr>
          <p:cNvPr id="61" name="Google Shape;142;p3">
            <a:extLst>
              <a:ext uri="{FF2B5EF4-FFF2-40B4-BE49-F238E27FC236}">
                <a16:creationId xmlns:a16="http://schemas.microsoft.com/office/drawing/2014/main" id="{2F14980C-430E-5844-BAEE-5A7F3A53579D}"/>
              </a:ext>
            </a:extLst>
          </p:cNvPr>
          <p:cNvSpPr/>
          <p:nvPr/>
        </p:nvSpPr>
        <p:spPr>
          <a:xfrm>
            <a:off x="702489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™</a:t>
            </a:r>
            <a:endParaRPr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0229E-623F-8BE0-CBC2-11F1CFEFD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3812" y="2439021"/>
            <a:ext cx="4157249" cy="218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060AA-480C-E3EB-B81F-8D4F7D4FE3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98" y="5285486"/>
            <a:ext cx="7534275" cy="6572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3EF15A-D4E5-09DA-FFE7-0925A798A7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2240" y="822961"/>
            <a:ext cx="4569244" cy="908383"/>
          </a:xfrm>
          <a:prstGeom prst="rect">
            <a:avLst/>
          </a:prstGeom>
        </p:spPr>
      </p:pic>
      <p:sp>
        <p:nvSpPr>
          <p:cNvPr id="200" name="Google Shape;200;p4"/>
          <p:cNvSpPr txBox="1"/>
          <p:nvPr/>
        </p:nvSpPr>
        <p:spPr>
          <a:xfrm>
            <a:off x="3637065" y="837271"/>
            <a:ext cx="48429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 Preparation</a:t>
            </a:r>
            <a:endParaRPr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8D96DE-9D40-DD16-765F-53AD8348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34" y="642443"/>
            <a:ext cx="3225064" cy="908383"/>
          </a:xfrm>
          <a:prstGeom prst="rect">
            <a:avLst/>
          </a:prstGeom>
        </p:spPr>
      </p:pic>
      <p:sp>
        <p:nvSpPr>
          <p:cNvPr id="208" name="Google Shape;208;p5"/>
          <p:cNvSpPr txBox="1"/>
          <p:nvPr/>
        </p:nvSpPr>
        <p:spPr>
          <a:xfrm>
            <a:off x="3467888" y="667366"/>
            <a:ext cx="4707450" cy="856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err="1">
                <a:solidFill>
                  <a:schemeClr val="bg1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Pemodelan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1553230" y="1564211"/>
            <a:ext cx="3794022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i="0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1600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High, Close, Return</a:t>
            </a:r>
            <a:endParaRPr lang="en-ID" sz="1600" b="1" i="0" dirty="0"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Variabel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Target : -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Dataset Training : -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Algoritma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 </a:t>
            </a:r>
            <a:r>
              <a:rPr lang="en-ID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 – Means Clustering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>
            <a:off x="-1010492" y="-418210"/>
            <a:ext cx="3439059" cy="2742153"/>
            <a:chOff x="-1010492" y="-418210"/>
            <a:chExt cx="3439059" cy="2742153"/>
          </a:xfrm>
        </p:grpSpPr>
        <p:pic>
          <p:nvPicPr>
            <p:cNvPr id="231" name="Google Shape;231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32430" y="-418210"/>
              <a:ext cx="1606243" cy="160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7200000">
              <a:off x="-738934" y="568565"/>
              <a:ext cx="1483820" cy="1483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6068" y="-398278"/>
              <a:ext cx="1452499" cy="145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5"/>
          <p:cNvSpPr/>
          <p:nvPr/>
        </p:nvSpPr>
        <p:spPr>
          <a:xfrm>
            <a:off x="9861565" y="6292038"/>
            <a:ext cx="19652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GB" sz="1400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DATA ACADEMY </a:t>
            </a:r>
            <a:r>
              <a:rPr lang="en-GB" b="1" dirty="0">
                <a:solidFill>
                  <a:srgbClr val="0E3D67"/>
                </a:solidFill>
                <a:latin typeface="Open Sans"/>
                <a:ea typeface="Open Sans"/>
                <a:cs typeface="Open Sans"/>
                <a:sym typeface="Open Sans"/>
              </a:rPr>
              <a:t>™</a:t>
            </a:r>
            <a:endParaRPr sz="1400" b="1" dirty="0">
              <a:solidFill>
                <a:srgbClr val="0E3D6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" name="Google Shape;256;p6">
            <a:extLst>
              <a:ext uri="{FF2B5EF4-FFF2-40B4-BE49-F238E27FC236}">
                <a16:creationId xmlns:a16="http://schemas.microsoft.com/office/drawing/2014/main" id="{FBBBBDA2-13DC-2E40-8FF3-F6E3DECD866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69583" y="444443"/>
            <a:ext cx="899996" cy="2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335BB2-7410-BB41-B1A9-D729D0F1C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9080" y="444443"/>
            <a:ext cx="743143" cy="3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942193-CB3D-DA0D-9A1D-33A31EDCE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694" y="2103788"/>
            <a:ext cx="3999074" cy="1015622"/>
          </a:xfrm>
          <a:prstGeom prst="rect">
            <a:avLst/>
          </a:prstGeom>
        </p:spPr>
      </p:pic>
      <p:sp>
        <p:nvSpPr>
          <p:cNvPr id="2" name="Google Shape;210;p5">
            <a:extLst>
              <a:ext uri="{FF2B5EF4-FFF2-40B4-BE49-F238E27FC236}">
                <a16:creationId xmlns:a16="http://schemas.microsoft.com/office/drawing/2014/main" id="{A9E7E161-AB78-5FDB-9589-32E54762DA6C}"/>
              </a:ext>
            </a:extLst>
          </p:cNvPr>
          <p:cNvSpPr txBox="1"/>
          <p:nvPr/>
        </p:nvSpPr>
        <p:spPr>
          <a:xfrm>
            <a:off x="1553230" y="3042787"/>
            <a:ext cx="9091705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Elbow Method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digunakan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untuk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menentukan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jumlah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optimal </a:t>
            </a:r>
            <a:r>
              <a:rPr lang="en-ID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cluster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yang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dapat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digunakan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dalam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r>
              <a:rPr lang="en-ID" sz="1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pemodelan</a:t>
            </a:r>
            <a:r>
              <a:rPr lang="en-ID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data.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B57E0-B42F-80E7-D9D5-AFCD13AB6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813" y="3945836"/>
            <a:ext cx="4539457" cy="2497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A85F-EEC8-CBA1-0EA6-C842140C8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694" y="3870736"/>
            <a:ext cx="3888998" cy="26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FF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654</Words>
  <Application>Microsoft Office PowerPoint</Application>
  <PresentationFormat>Widescreen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rafli</dc:creator>
  <cp:lastModifiedBy>Khafidhotul Urfa</cp:lastModifiedBy>
  <cp:revision>54</cp:revision>
  <dcterms:created xsi:type="dcterms:W3CDTF">2021-08-09T07:09:01Z</dcterms:created>
  <dcterms:modified xsi:type="dcterms:W3CDTF">2023-06-19T19:10:12Z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2023-06-12T05:33:24Z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3a0f8c1c-2f0d-4805-be3b-9b03fed56823</vt:lpwstr>
  </property>
  <property fmtid="{D5CDD505-2E9C-101B-9397-08002B2CF9AE}" pid="7" name="MSIP_Label_defa4170-0d19-0005-0004-bc88714345d2_ActionId">
    <vt:lpwstr>777995eb-c52c-44be-80da-56192e6b2a52</vt:lpwstr>
  </property>
  <property fmtid="{D5CDD505-2E9C-101B-9397-08002B2CF9AE}" pid="8" name="MSIP_Label_defa4170-0d19-0005-0004-bc88714345d2_ContentBits">
    <vt:lpwstr>0</vt:lpwstr>
  </property>
</Properties>
</file>